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7" r:id="rId1"/>
  </p:sldMasterIdLst>
  <p:notesMasterIdLst>
    <p:notesMasterId r:id="rId18"/>
  </p:notesMasterIdLst>
  <p:sldIdLst>
    <p:sldId id="256" r:id="rId2"/>
    <p:sldId id="257" r:id="rId3"/>
    <p:sldId id="258" r:id="rId4"/>
    <p:sldId id="259" r:id="rId5"/>
    <p:sldId id="264" r:id="rId6"/>
    <p:sldId id="265" r:id="rId7"/>
    <p:sldId id="261" r:id="rId8"/>
    <p:sldId id="262" r:id="rId9"/>
    <p:sldId id="266" r:id="rId10"/>
    <p:sldId id="271" r:id="rId11"/>
    <p:sldId id="272" r:id="rId12"/>
    <p:sldId id="273" r:id="rId13"/>
    <p:sldId id="267" r:id="rId14"/>
    <p:sldId id="270" r:id="rId15"/>
    <p:sldId id="268" r:id="rId16"/>
    <p:sldId id="269" r:id="rId17"/>
  </p:sldIdLst>
  <p:sldSz cx="12192000" cy="6858000"/>
  <p:notesSz cx="6858000" cy="9144000"/>
  <p:embeddedFontLst>
    <p:embeddedFont>
      <p:font typeface="Consolas" panose="020B0609020204030204" pitchFamily="49" charset="0"/>
      <p:regular r:id="rId19"/>
      <p:bold r:id="rId20"/>
      <p:italic r:id="rId21"/>
      <p:boldItalic r:id="rId22"/>
    </p:embeddedFont>
    <p:embeddedFont>
      <p:font typeface="Helvetica Neue" panose="020B0604020202020204" charset="0"/>
      <p:regular r:id="rId23"/>
      <p:bold r:id="rId24"/>
      <p:italic r:id="rId25"/>
      <p:boldItalic r:id="rId26"/>
    </p:embeddedFont>
    <p:embeddedFont>
      <p:font typeface="Poppins" panose="00000500000000000000" pitchFamily="2" charset="0"/>
      <p:regular r:id="rId27"/>
      <p:bold r:id="rId28"/>
      <p:italic r:id="rId29"/>
      <p:boldItalic r:id="rId30"/>
    </p:embeddedFont>
    <p:embeddedFont>
      <p:font typeface="Quattrocento Sans" panose="020B0502050000020003"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Roboto Mono" panose="00000009000000000000"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ableStyles" Target="tableStyles.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E201E8C2-CC4F-7DD3-DEB5-CA924912D166}"/>
            </a:ext>
          </a:extLst>
        </p:cNvPr>
        <p:cNvGrpSpPr/>
        <p:nvPr/>
      </p:nvGrpSpPr>
      <p:grpSpPr>
        <a:xfrm>
          <a:off x="0" y="0"/>
          <a:ext cx="0" cy="0"/>
          <a:chOff x="0" y="0"/>
          <a:chExt cx="0" cy="0"/>
        </a:xfrm>
      </p:grpSpPr>
      <p:sp>
        <p:nvSpPr>
          <p:cNvPr id="1084" name="Google Shape;1084;g270ee02ab8c_0_0:notes">
            <a:extLst>
              <a:ext uri="{FF2B5EF4-FFF2-40B4-BE49-F238E27FC236}">
                <a16:creationId xmlns:a16="http://schemas.microsoft.com/office/drawing/2014/main" id="{647FBE6D-FDDC-A528-BEB2-F784E71F61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g270ee02ab8c_0_0:notes">
            <a:extLst>
              <a:ext uri="{FF2B5EF4-FFF2-40B4-BE49-F238E27FC236}">
                <a16:creationId xmlns:a16="http://schemas.microsoft.com/office/drawing/2014/main" id="{1D94A61D-A15E-F57D-04DB-B89CA166948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validate tools madhavi</a:t>
            </a:r>
            <a:endParaRPr/>
          </a:p>
        </p:txBody>
      </p:sp>
      <p:sp>
        <p:nvSpPr>
          <p:cNvPr id="1086" name="Google Shape;1086;g270ee02ab8c_0_0:notes">
            <a:extLst>
              <a:ext uri="{FF2B5EF4-FFF2-40B4-BE49-F238E27FC236}">
                <a16:creationId xmlns:a16="http://schemas.microsoft.com/office/drawing/2014/main" id="{78E482FF-B81B-4B90-10F8-0738E0BB6A0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25769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7A366D31-CCCD-E99E-8A02-10B1B5C64228}"/>
            </a:ext>
          </a:extLst>
        </p:cNvPr>
        <p:cNvGrpSpPr/>
        <p:nvPr/>
      </p:nvGrpSpPr>
      <p:grpSpPr>
        <a:xfrm>
          <a:off x="0" y="0"/>
          <a:ext cx="0" cy="0"/>
          <a:chOff x="0" y="0"/>
          <a:chExt cx="0" cy="0"/>
        </a:xfrm>
      </p:grpSpPr>
      <p:sp>
        <p:nvSpPr>
          <p:cNvPr id="1084" name="Google Shape;1084;g270ee02ab8c_0_0:notes">
            <a:extLst>
              <a:ext uri="{FF2B5EF4-FFF2-40B4-BE49-F238E27FC236}">
                <a16:creationId xmlns:a16="http://schemas.microsoft.com/office/drawing/2014/main" id="{33F0970B-4406-6A77-B43F-640F5492C2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g270ee02ab8c_0_0:notes">
            <a:extLst>
              <a:ext uri="{FF2B5EF4-FFF2-40B4-BE49-F238E27FC236}">
                <a16:creationId xmlns:a16="http://schemas.microsoft.com/office/drawing/2014/main" id="{527F5BCA-184E-02B0-FF7A-A586BD2D144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validate tools madhavi</a:t>
            </a:r>
            <a:endParaRPr/>
          </a:p>
        </p:txBody>
      </p:sp>
      <p:sp>
        <p:nvSpPr>
          <p:cNvPr id="1086" name="Google Shape;1086;g270ee02ab8c_0_0:notes">
            <a:extLst>
              <a:ext uri="{FF2B5EF4-FFF2-40B4-BE49-F238E27FC236}">
                <a16:creationId xmlns:a16="http://schemas.microsoft.com/office/drawing/2014/main" id="{BD355D16-AC94-62F5-C785-2C39F47C029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24403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404F1456-302C-E883-9462-8530132CDCE3}"/>
            </a:ext>
          </a:extLst>
        </p:cNvPr>
        <p:cNvGrpSpPr/>
        <p:nvPr/>
      </p:nvGrpSpPr>
      <p:grpSpPr>
        <a:xfrm>
          <a:off x="0" y="0"/>
          <a:ext cx="0" cy="0"/>
          <a:chOff x="0" y="0"/>
          <a:chExt cx="0" cy="0"/>
        </a:xfrm>
      </p:grpSpPr>
      <p:sp>
        <p:nvSpPr>
          <p:cNvPr id="1084" name="Google Shape;1084;g270ee02ab8c_0_0:notes">
            <a:extLst>
              <a:ext uri="{FF2B5EF4-FFF2-40B4-BE49-F238E27FC236}">
                <a16:creationId xmlns:a16="http://schemas.microsoft.com/office/drawing/2014/main" id="{D9932238-D3D8-215A-9BEC-8A28AF4EA8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g270ee02ab8c_0_0:notes">
            <a:extLst>
              <a:ext uri="{FF2B5EF4-FFF2-40B4-BE49-F238E27FC236}">
                <a16:creationId xmlns:a16="http://schemas.microsoft.com/office/drawing/2014/main" id="{45866F80-42FE-28BA-497A-51E4D3F46EF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validate tools madhavi</a:t>
            </a:r>
            <a:endParaRPr/>
          </a:p>
        </p:txBody>
      </p:sp>
      <p:sp>
        <p:nvSpPr>
          <p:cNvPr id="1086" name="Google Shape;1086;g270ee02ab8c_0_0:notes">
            <a:extLst>
              <a:ext uri="{FF2B5EF4-FFF2-40B4-BE49-F238E27FC236}">
                <a16:creationId xmlns:a16="http://schemas.microsoft.com/office/drawing/2014/main" id="{7E5DD4EB-CA82-BEE9-3300-46180209789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98518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e58ebad596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g2e58ebad596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e58ebad596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g2e58ebad596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882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e58ebad59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e58ebad59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1" name="Google Shape;1101;g2e58ebad59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2ddd2f7441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g2ddd2f7441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70fe804feb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g270fe804feb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validate tools madhavi</a:t>
            </a:r>
            <a:endParaRPr/>
          </a:p>
        </p:txBody>
      </p:sp>
      <p:sp>
        <p:nvSpPr>
          <p:cNvPr id="990" name="Google Shape;990;g270fe804feb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270fe804feb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g270fe804feb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2" name="Google Shape;1002;g270fe804feb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2e58ebad596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5" name="Google Shape;1065;g2e58ebad596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6" name="Google Shape;107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validate tools madhavi</a:t>
            </a:r>
            <a:endParaRPr/>
          </a:p>
        </p:txBody>
      </p:sp>
      <p:sp>
        <p:nvSpPr>
          <p:cNvPr id="1077" name="Google Shape;107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0" name="Google Shape;10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NICE</a:t>
            </a:r>
            <a:endParaRPr/>
          </a:p>
        </p:txBody>
      </p:sp>
      <p:sp>
        <p:nvSpPr>
          <p:cNvPr id="1031" name="Google Shape;103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70fe804fe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7" name="Google Shape;1047;g270fe804fe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70ee02ab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g270ee02ab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validate tools madhavi</a:t>
            </a:r>
            <a:endParaRPr/>
          </a:p>
        </p:txBody>
      </p:sp>
      <p:sp>
        <p:nvSpPr>
          <p:cNvPr id="1086" name="Google Shape;1086;g270ee02ab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20.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1.xml"/><Relationship Id="rId5" Type="http://schemas.openxmlformats.org/officeDocument/2006/relationships/image" Target="../media/image24.jpg"/><Relationship Id="rId4" Type="http://schemas.openxmlformats.org/officeDocument/2006/relationships/image" Target="../media/image23.jp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5.jpg"/><Relationship Id="rId5" Type="http://schemas.openxmlformats.org/officeDocument/2006/relationships/image" Target="../media/image15.jpg"/><Relationship Id="rId4" Type="http://schemas.openxmlformats.org/officeDocument/2006/relationships/image" Target="../media/image14.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5.jpg"/><Relationship Id="rId5" Type="http://schemas.openxmlformats.org/officeDocument/2006/relationships/image" Target="../media/image15.jpg"/><Relationship Id="rId4" Type="http://schemas.openxmlformats.org/officeDocument/2006/relationships/image" Target="../media/image14.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_Blue">
  <p:cSld name="2_Title Slide_Blue">
    <p:bg>
      <p:bgPr>
        <a:solidFill>
          <a:srgbClr val="003365"/>
        </a:solidFill>
        <a:effectLst/>
      </p:bgPr>
    </p:bg>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a:stretch/>
        </p:blipFill>
        <p:spPr>
          <a:xfrm>
            <a:off x="0" y="1"/>
            <a:ext cx="12192000" cy="6862164"/>
          </a:xfrm>
          <a:prstGeom prst="rect">
            <a:avLst/>
          </a:prstGeom>
          <a:noFill/>
          <a:ln>
            <a:noFill/>
          </a:ln>
        </p:spPr>
      </p:pic>
      <p:sp>
        <p:nvSpPr>
          <p:cNvPr id="15" name="Google Shape;15;p2"/>
          <p:cNvSpPr txBox="1">
            <a:spLocks noGrp="1"/>
          </p:cNvSpPr>
          <p:nvPr>
            <p:ph type="ctrTitle"/>
          </p:nvPr>
        </p:nvSpPr>
        <p:spPr>
          <a:xfrm>
            <a:off x="6443762" y="2397761"/>
            <a:ext cx="5435471" cy="1002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4000"/>
              <a:buFont typeface="Quattrocento Sans"/>
              <a:buNone/>
              <a:defRPr sz="4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6443762" y="3431544"/>
            <a:ext cx="5435471" cy="406787"/>
          </a:xfrm>
          <a:prstGeom prst="rect">
            <a:avLst/>
          </a:prstGeom>
          <a:noFill/>
          <a:ln>
            <a:noFill/>
          </a:ln>
        </p:spPr>
        <p:txBody>
          <a:bodyPr spcFirstLastPara="1" wrap="square" lIns="0" tIns="0" rIns="0" bIns="0" anchor="t" anchorCtr="0">
            <a:noAutofit/>
          </a:bodyPr>
          <a:lstStyle>
            <a:lvl1pPr lvl="0" algn="l">
              <a:lnSpc>
                <a:spcPct val="100000"/>
              </a:lnSpc>
              <a:spcBef>
                <a:spcPts val="480"/>
              </a:spcBef>
              <a:spcAft>
                <a:spcPts val="0"/>
              </a:spcAft>
              <a:buClr>
                <a:schemeClr val="dk1"/>
              </a:buClr>
              <a:buSzPts val="2160"/>
              <a:buNone/>
              <a:defRPr sz="2400">
                <a:solidFill>
                  <a:schemeClr val="dk1"/>
                </a:solidFill>
              </a:defRPr>
            </a:lvl1pPr>
            <a:lvl2pPr lvl="1" algn="ctr">
              <a:lnSpc>
                <a:spcPct val="100000"/>
              </a:lnSpc>
              <a:spcBef>
                <a:spcPts val="400"/>
              </a:spcBef>
              <a:spcAft>
                <a:spcPts val="0"/>
              </a:spcAft>
              <a:buClr>
                <a:schemeClr val="dk1"/>
              </a:buClr>
              <a:buSzPts val="1800"/>
              <a:buNone/>
              <a:defRPr sz="2000"/>
            </a:lvl2pPr>
            <a:lvl3pPr lvl="2" algn="ctr">
              <a:lnSpc>
                <a:spcPct val="100000"/>
              </a:lnSpc>
              <a:spcBef>
                <a:spcPts val="360"/>
              </a:spcBef>
              <a:spcAft>
                <a:spcPts val="0"/>
              </a:spcAft>
              <a:buClr>
                <a:schemeClr val="dk1"/>
              </a:buClr>
              <a:buSzPts val="1620"/>
              <a:buNone/>
              <a:defRPr sz="1800"/>
            </a:lvl3pPr>
            <a:lvl4pPr lvl="3" algn="ctr">
              <a:lnSpc>
                <a:spcPct val="100000"/>
              </a:lnSpc>
              <a:spcBef>
                <a:spcPts val="320"/>
              </a:spcBef>
              <a:spcAft>
                <a:spcPts val="0"/>
              </a:spcAft>
              <a:buClr>
                <a:schemeClr val="dk1"/>
              </a:buClr>
              <a:buSzPts val="1440"/>
              <a:buNone/>
              <a:defRPr sz="1600"/>
            </a:lvl4pPr>
            <a:lvl5pPr lvl="4" algn="ctr">
              <a:lnSpc>
                <a:spcPct val="100000"/>
              </a:lnSpc>
              <a:spcBef>
                <a:spcPts val="320"/>
              </a:spcBef>
              <a:spcAft>
                <a:spcPts val="0"/>
              </a:spcAft>
              <a:buClr>
                <a:schemeClr val="dk1"/>
              </a:buClr>
              <a:buSzPts val="144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a:endParaRPr/>
          </a:p>
        </p:txBody>
      </p:sp>
      <p:sp>
        <p:nvSpPr>
          <p:cNvPr id="17" name="Google Shape;17;p2"/>
          <p:cNvSpPr txBox="1">
            <a:spLocks noGrp="1"/>
          </p:cNvSpPr>
          <p:nvPr>
            <p:ph type="body" idx="2"/>
          </p:nvPr>
        </p:nvSpPr>
        <p:spPr>
          <a:xfrm>
            <a:off x="6443761" y="4042103"/>
            <a:ext cx="5435471" cy="4067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dk1"/>
              </a:buClr>
              <a:buSzPts val="1800"/>
              <a:buNone/>
              <a:defRPr sz="2000" b="1">
                <a:solidFill>
                  <a:schemeClr val="dk1"/>
                </a:solidFill>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
          <p:cNvSpPr txBox="1"/>
          <p:nvPr/>
        </p:nvSpPr>
        <p:spPr>
          <a:xfrm>
            <a:off x="9985830" y="6277287"/>
            <a:ext cx="20868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lt1"/>
                </a:solidFill>
                <a:latin typeface="Quattrocento Sans"/>
                <a:ea typeface="Quattrocento Sans"/>
                <a:cs typeface="Quattrocento Sans"/>
                <a:sym typeface="Quattrocento Sans"/>
              </a:rPr>
              <a:t>www.xoriant.com</a:t>
            </a:r>
            <a:endParaRPr/>
          </a:p>
        </p:txBody>
      </p:sp>
      <p:pic>
        <p:nvPicPr>
          <p:cNvPr id="19" name="Google Shape;19;p2" descr="A blue and white logo&#10;&#10;Description automatically generated"/>
          <p:cNvPicPr preferRelativeResize="0"/>
          <p:nvPr/>
        </p:nvPicPr>
        <p:blipFill rotWithShape="1">
          <a:blip r:embed="rId3">
            <a:alphaModFix/>
          </a:blip>
          <a:srcRect/>
          <a:stretch/>
        </p:blipFill>
        <p:spPr>
          <a:xfrm>
            <a:off x="2800348" y="5119827"/>
            <a:ext cx="942975" cy="866788"/>
          </a:xfrm>
          <a:prstGeom prst="rect">
            <a:avLst/>
          </a:prstGeom>
          <a:noFill/>
          <a:ln>
            <a:noFill/>
          </a:ln>
        </p:spPr>
      </p:pic>
      <p:sp>
        <p:nvSpPr>
          <p:cNvPr id="20" name="Google Shape;20;p2"/>
          <p:cNvSpPr txBox="1"/>
          <p:nvPr/>
        </p:nvSpPr>
        <p:spPr>
          <a:xfrm>
            <a:off x="2262586" y="5986615"/>
            <a:ext cx="2018501" cy="300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1" b="1">
                <a:solidFill>
                  <a:srgbClr val="14A800"/>
                </a:solidFill>
                <a:latin typeface="Poppins"/>
                <a:ea typeface="Poppins"/>
                <a:cs typeface="Poppins"/>
                <a:sym typeface="Poppins"/>
              </a:rPr>
              <a:t>TaskLance Analytics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2160">
          <p15:clr>
            <a:srgbClr val="FBAE40"/>
          </p15:clr>
        </p15:guide>
        <p15:guide id="2" pos="67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accent3"/>
              </a:buClr>
              <a:buSzPts val="3600"/>
              <a:buFont typeface="Quattrocento Sans"/>
              <a:buNone/>
              <a:defRPr sz="3600">
                <a:solidFill>
                  <a:schemeClr val="accent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1"/>
          <p:cNvSpPr txBox="1">
            <a:spLocks noGrp="1"/>
          </p:cNvSpPr>
          <p:nvPr>
            <p:ph type="body" idx="1"/>
          </p:nvPr>
        </p:nvSpPr>
        <p:spPr>
          <a:xfrm>
            <a:off x="584200" y="3962400"/>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70" name="Google Shape;70;p11"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9_Large Number Divider 1">
  <p:cSld name="9_Large Number Divider 1">
    <p:bg>
      <p:bgPr>
        <a:solidFill>
          <a:schemeClr val="dk2"/>
        </a:solidFill>
        <a:effectLst/>
      </p:bgPr>
    </p:bg>
    <p:spTree>
      <p:nvGrpSpPr>
        <p:cNvPr id="1" name="Shape 827"/>
        <p:cNvGrpSpPr/>
        <p:nvPr/>
      </p:nvGrpSpPr>
      <p:grpSpPr>
        <a:xfrm>
          <a:off x="0" y="0"/>
          <a:ext cx="0" cy="0"/>
          <a:chOff x="0" y="0"/>
          <a:chExt cx="0" cy="0"/>
        </a:xfrm>
      </p:grpSpPr>
      <p:sp>
        <p:nvSpPr>
          <p:cNvPr id="828" name="Google Shape;828;p10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829" name="Google Shape;829;p101"/>
          <p:cNvSpPr txBox="1"/>
          <p:nvPr/>
        </p:nvSpPr>
        <p:spPr>
          <a:xfrm>
            <a:off x="0" y="680484"/>
            <a:ext cx="4356100" cy="6177516"/>
          </a:xfrm>
          <a:prstGeom prst="rect">
            <a:avLst/>
          </a:prstGeom>
          <a:noFill/>
          <a:ln>
            <a:noFill/>
          </a:ln>
          <a:effectLst>
            <a:outerShdw blurRad="76200" dist="76200" dir="2700000" algn="tl" rotWithShape="0">
              <a:srgbClr val="000000">
                <a:alpha val="20000"/>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50000" b="1" i="0">
                <a:solidFill>
                  <a:schemeClr val="accent1"/>
                </a:solidFill>
                <a:latin typeface="Quattrocento Sans"/>
                <a:ea typeface="Quattrocento Sans"/>
                <a:cs typeface="Quattrocento Sans"/>
                <a:sym typeface="Quattrocento Sans"/>
              </a:rPr>
              <a:t>5</a:t>
            </a:r>
            <a:endParaRPr/>
          </a:p>
        </p:txBody>
      </p:sp>
      <p:sp>
        <p:nvSpPr>
          <p:cNvPr id="830" name="Google Shape;830;p101"/>
          <p:cNvSpPr txBox="1">
            <a:spLocks noGrp="1"/>
          </p:cNvSpPr>
          <p:nvPr>
            <p:ph type="body" idx="1"/>
          </p:nvPr>
        </p:nvSpPr>
        <p:spPr>
          <a:xfrm>
            <a:off x="4941888" y="1307806"/>
            <a:ext cx="6667500" cy="21211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80"/>
              </a:spcBef>
              <a:spcAft>
                <a:spcPts val="0"/>
              </a:spcAft>
              <a:buClr>
                <a:schemeClr val="lt1"/>
              </a:buClr>
              <a:buSzPts val="2160"/>
              <a:buFont typeface="Noto Sans Symbols"/>
              <a:buNone/>
              <a:defRPr sz="2400">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831" name="Google Shape;831;p101"/>
          <p:cNvSpPr txBox="1">
            <a:spLocks noGrp="1"/>
          </p:cNvSpPr>
          <p:nvPr>
            <p:ph type="title"/>
          </p:nvPr>
        </p:nvSpPr>
        <p:spPr>
          <a:xfrm>
            <a:off x="4941888" y="585788"/>
            <a:ext cx="6667230" cy="71409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Developer Code Layout full page">
  <p:cSld name="Developer Code Layout full page">
    <p:bg>
      <p:bgPr>
        <a:solidFill>
          <a:schemeClr val="lt2"/>
        </a:solidFill>
        <a:effectLst/>
      </p:bgPr>
    </p:bg>
    <p:spTree>
      <p:nvGrpSpPr>
        <p:cNvPr id="1" name="Shape 832"/>
        <p:cNvGrpSpPr/>
        <p:nvPr/>
      </p:nvGrpSpPr>
      <p:grpSpPr>
        <a:xfrm>
          <a:off x="0" y="0"/>
          <a:ext cx="0" cy="0"/>
          <a:chOff x="0" y="0"/>
          <a:chExt cx="0" cy="0"/>
        </a:xfrm>
      </p:grpSpPr>
      <p:sp>
        <p:nvSpPr>
          <p:cNvPr id="833" name="Google Shape;833;p102"/>
          <p:cNvSpPr/>
          <p:nvPr/>
        </p:nvSpPr>
        <p:spPr>
          <a:xfrm>
            <a:off x="0" y="0"/>
            <a:ext cx="12192000" cy="68580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834" name="Google Shape;834;p102"/>
          <p:cNvSpPr txBox="1">
            <a:spLocks noGrp="1"/>
          </p:cNvSpPr>
          <p:nvPr>
            <p:ph type="body" idx="1"/>
          </p:nvPr>
        </p:nvSpPr>
        <p:spPr>
          <a:xfrm>
            <a:off x="0" y="0"/>
            <a:ext cx="3788358" cy="493776"/>
          </a:xfrm>
          <a:prstGeom prst="rect">
            <a:avLst/>
          </a:prstGeom>
          <a:gradFill>
            <a:gsLst>
              <a:gs pos="0">
                <a:srgbClr val="000000"/>
              </a:gs>
              <a:gs pos="99000">
                <a:srgbClr val="000000"/>
              </a:gs>
              <a:gs pos="100000">
                <a:schemeClr val="accent1"/>
              </a:gs>
            </a:gsLst>
            <a:lin ang="10800000" scaled="0"/>
          </a:gradFill>
          <a:ln>
            <a:noFill/>
          </a:ln>
        </p:spPr>
        <p:txBody>
          <a:bodyPr spcFirstLastPara="1" wrap="square" lIns="585200" tIns="91425" rIns="0" bIns="91425"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5" name="Google Shape;835;p102" descr="This layout should only be used for developer code. The font used is a monospace font which is ideal for showing code."/>
          <p:cNvSpPr txBox="1">
            <a:spLocks noGrp="1"/>
          </p:cNvSpPr>
          <p:nvPr>
            <p:ph type="body" idx="2"/>
          </p:nvPr>
        </p:nvSpPr>
        <p:spPr>
          <a:xfrm>
            <a:off x="591438" y="710247"/>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marL="1371600" lvl="2"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3pPr>
            <a:lvl4pPr marL="1828800" lvl="3"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4pPr>
            <a:lvl5pPr marL="2286000" lvl="4"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8">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Developer Code Layout">
  <p:cSld name="Developer Code Layout">
    <p:bg>
      <p:bgPr>
        <a:solidFill>
          <a:schemeClr val="lt2"/>
        </a:solidFill>
        <a:effectLst/>
      </p:bgPr>
    </p:bg>
    <p:spTree>
      <p:nvGrpSpPr>
        <p:cNvPr id="1" name="Shape 836"/>
        <p:cNvGrpSpPr/>
        <p:nvPr/>
      </p:nvGrpSpPr>
      <p:grpSpPr>
        <a:xfrm>
          <a:off x="0" y="0"/>
          <a:ext cx="0" cy="0"/>
          <a:chOff x="0" y="0"/>
          <a:chExt cx="0" cy="0"/>
        </a:xfrm>
      </p:grpSpPr>
      <p:sp>
        <p:nvSpPr>
          <p:cNvPr id="837" name="Google Shape;837;p103"/>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8" name="Google Shape;838;p103"/>
          <p:cNvSpPr/>
          <p:nvPr/>
        </p:nvSpPr>
        <p:spPr>
          <a:xfrm>
            <a:off x="0" y="1436688"/>
            <a:ext cx="12192000" cy="5421312"/>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839" name="Google Shape;839;p103"/>
          <p:cNvSpPr txBox="1">
            <a:spLocks noGrp="1"/>
          </p:cNvSpPr>
          <p:nvPr>
            <p:ph type="body" idx="1"/>
          </p:nvPr>
        </p:nvSpPr>
        <p:spPr>
          <a:xfrm>
            <a:off x="0" y="1436688"/>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0" name="Google Shape;840;p103" descr="This layout should only be used for developer code. The font used is a monospace font which is ideal for showing code."/>
          <p:cNvSpPr txBox="1">
            <a:spLocks noGrp="1"/>
          </p:cNvSpPr>
          <p:nvPr>
            <p:ph type="body" idx="2"/>
          </p:nvPr>
        </p:nvSpPr>
        <p:spPr>
          <a:xfrm>
            <a:off x="588263" y="2099310"/>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marL="1371600" lvl="2"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3pPr>
            <a:lvl4pPr marL="1828800" lvl="3"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4pPr>
            <a:lvl5pPr marL="2286000" lvl="4"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ode Bottom">
  <p:cSld name="Code Bottom">
    <p:bg>
      <p:bgPr>
        <a:solidFill>
          <a:schemeClr val="lt2"/>
        </a:solidFill>
        <a:effectLst/>
      </p:bgPr>
    </p:bg>
    <p:spTree>
      <p:nvGrpSpPr>
        <p:cNvPr id="1" name="Shape 841"/>
        <p:cNvGrpSpPr/>
        <p:nvPr/>
      </p:nvGrpSpPr>
      <p:grpSpPr>
        <a:xfrm>
          <a:off x="0" y="0"/>
          <a:ext cx="0" cy="0"/>
          <a:chOff x="0" y="0"/>
          <a:chExt cx="0" cy="0"/>
        </a:xfrm>
      </p:grpSpPr>
      <p:sp>
        <p:nvSpPr>
          <p:cNvPr id="842" name="Google Shape;842;p10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3" name="Google Shape;843;p104"/>
          <p:cNvSpPr txBox="1">
            <a:spLocks noGrp="1"/>
          </p:cNvSpPr>
          <p:nvPr>
            <p:ph type="body" idx="1"/>
          </p:nvPr>
        </p:nvSpPr>
        <p:spPr>
          <a:xfrm>
            <a:off x="586390" y="1230681"/>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2286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4" name="Google Shape;844;p104"/>
          <p:cNvSpPr/>
          <p:nvPr/>
        </p:nvSpPr>
        <p:spPr>
          <a:xfrm>
            <a:off x="0" y="2827138"/>
            <a:ext cx="12192000" cy="4030862"/>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845" name="Google Shape;845;p104"/>
          <p:cNvSpPr txBox="1">
            <a:spLocks noGrp="1"/>
          </p:cNvSpPr>
          <p:nvPr>
            <p:ph type="body" idx="2"/>
          </p:nvPr>
        </p:nvSpPr>
        <p:spPr>
          <a:xfrm>
            <a:off x="0" y="2827138"/>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6" name="Google Shape;846;p104" descr="This layout should only be used for developer code. The font used is a monospace font which is ideal for showing code."/>
          <p:cNvSpPr txBox="1">
            <a:spLocks noGrp="1"/>
          </p:cNvSpPr>
          <p:nvPr>
            <p:ph type="body" idx="3"/>
          </p:nvPr>
        </p:nvSpPr>
        <p:spPr>
          <a:xfrm>
            <a:off x="586389" y="3491219"/>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776">
          <p15:clr>
            <a:srgbClr val="5ACBF0"/>
          </p15:clr>
        </p15:guide>
        <p15:guide id="3" orient="horz" pos="2197">
          <p15:clr>
            <a:srgbClr val="5ACBF0"/>
          </p15:clr>
        </p15:guide>
        <p15:guide id="4" orient="horz" pos="77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de Top">
  <p:cSld name="Code Top">
    <p:bg>
      <p:bgPr>
        <a:solidFill>
          <a:schemeClr val="lt2"/>
        </a:solidFill>
        <a:effectLst/>
      </p:bgPr>
    </p:bg>
    <p:spTree>
      <p:nvGrpSpPr>
        <p:cNvPr id="1" name="Shape 847"/>
        <p:cNvGrpSpPr/>
        <p:nvPr/>
      </p:nvGrpSpPr>
      <p:grpSpPr>
        <a:xfrm>
          <a:off x="0" y="0"/>
          <a:ext cx="0" cy="0"/>
          <a:chOff x="0" y="0"/>
          <a:chExt cx="0" cy="0"/>
        </a:xfrm>
      </p:grpSpPr>
      <p:sp>
        <p:nvSpPr>
          <p:cNvPr id="848" name="Google Shape;848;p105"/>
          <p:cNvSpPr/>
          <p:nvPr/>
        </p:nvSpPr>
        <p:spPr>
          <a:xfrm>
            <a:off x="0" y="0"/>
            <a:ext cx="12192000" cy="4030862"/>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849" name="Google Shape;849;p105"/>
          <p:cNvSpPr txBox="1">
            <a:spLocks noGrp="1"/>
          </p:cNvSpPr>
          <p:nvPr>
            <p:ph type="title"/>
          </p:nvPr>
        </p:nvSpPr>
        <p:spPr>
          <a:xfrm>
            <a:off x="588263" y="422458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200"/>
              <a:buFont typeface="Quattrocento Sans"/>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0" name="Google Shape;850;p105"/>
          <p:cNvSpPr txBox="1">
            <a:spLocks noGrp="1"/>
          </p:cNvSpPr>
          <p:nvPr>
            <p:ph type="body" idx="1"/>
          </p:nvPr>
        </p:nvSpPr>
        <p:spPr>
          <a:xfrm>
            <a:off x="0" y="0"/>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1" name="Google Shape;851;p105" descr="This layout should only be used for developer code. The font used is a monospace font which is ideal for showing code."/>
          <p:cNvSpPr txBox="1">
            <a:spLocks noGrp="1"/>
          </p:cNvSpPr>
          <p:nvPr>
            <p:ph type="body" idx="2"/>
          </p:nvPr>
        </p:nvSpPr>
        <p:spPr>
          <a:xfrm>
            <a:off x="586389" y="660508"/>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2" name="Google Shape;852;p105"/>
          <p:cNvSpPr txBox="1">
            <a:spLocks noGrp="1"/>
          </p:cNvSpPr>
          <p:nvPr>
            <p:ph type="body" idx="3"/>
          </p:nvPr>
        </p:nvSpPr>
        <p:spPr>
          <a:xfrm>
            <a:off x="591152" y="4996505"/>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2286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2661">
          <p15:clr>
            <a:srgbClr val="5ACBF0"/>
          </p15:clr>
        </p15:guide>
        <p15:guide id="3" orient="horz" pos="3147">
          <p15:clr>
            <a:srgbClr val="5ACBF0"/>
          </p15:clr>
        </p15:guide>
        <p15:guide id="4" orient="horz" pos="41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ode Right side">
  <p:cSld name="Code Right side">
    <p:bg>
      <p:bgPr>
        <a:solidFill>
          <a:schemeClr val="lt2"/>
        </a:solidFill>
        <a:effectLst/>
      </p:bgPr>
    </p:bg>
    <p:spTree>
      <p:nvGrpSpPr>
        <p:cNvPr id="1" name="Shape 853"/>
        <p:cNvGrpSpPr/>
        <p:nvPr/>
      </p:nvGrpSpPr>
      <p:grpSpPr>
        <a:xfrm>
          <a:off x="0" y="0"/>
          <a:ext cx="0" cy="0"/>
          <a:chOff x="0" y="0"/>
          <a:chExt cx="0" cy="0"/>
        </a:xfrm>
      </p:grpSpPr>
      <p:sp>
        <p:nvSpPr>
          <p:cNvPr id="854" name="Google Shape;854;p106"/>
          <p:cNvSpPr txBox="1">
            <a:spLocks noGrp="1"/>
          </p:cNvSpPr>
          <p:nvPr>
            <p:ph type="title"/>
          </p:nvPr>
        </p:nvSpPr>
        <p:spPr>
          <a:xfrm>
            <a:off x="588263" y="457200"/>
            <a:ext cx="4040887"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200"/>
              <a:buFont typeface="Quattrocento Sans"/>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5" name="Google Shape;855;p106"/>
          <p:cNvSpPr txBox="1">
            <a:spLocks noGrp="1"/>
          </p:cNvSpPr>
          <p:nvPr>
            <p:ph type="body" idx="1"/>
          </p:nvPr>
        </p:nvSpPr>
        <p:spPr>
          <a:xfrm>
            <a:off x="588965" y="1338139"/>
            <a:ext cx="4040185"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60"/>
              </a:spcBef>
              <a:spcAft>
                <a:spcPts val="0"/>
              </a:spcAft>
              <a:buClr>
                <a:srgbClr val="2F2F2F"/>
              </a:buClr>
              <a:buSzPts val="2160"/>
              <a:buNone/>
              <a:defRPr sz="2400" b="0" i="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6" name="Google Shape;856;p106"/>
          <p:cNvSpPr/>
          <p:nvPr/>
        </p:nvSpPr>
        <p:spPr>
          <a:xfrm>
            <a:off x="5205984" y="0"/>
            <a:ext cx="6986016" cy="68580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857" name="Google Shape;857;p106"/>
          <p:cNvSpPr txBox="1">
            <a:spLocks noGrp="1"/>
          </p:cNvSpPr>
          <p:nvPr>
            <p:ph type="body" idx="2"/>
          </p:nvPr>
        </p:nvSpPr>
        <p:spPr>
          <a:xfrm>
            <a:off x="5211763" y="0"/>
            <a:ext cx="3788358" cy="492314"/>
          </a:xfrm>
          <a:prstGeom prst="rect">
            <a:avLst/>
          </a:prstGeom>
          <a:gradFill>
            <a:gsLst>
              <a:gs pos="0">
                <a:srgbClr val="000000"/>
              </a:gs>
              <a:gs pos="99000">
                <a:srgbClr val="000000"/>
              </a:gs>
              <a:gs pos="100000">
                <a:schemeClr val="accent1"/>
              </a:gs>
            </a:gsLst>
            <a:lin ang="10800000" scaled="0"/>
          </a:gradFill>
          <a:ln>
            <a:noFill/>
          </a:ln>
        </p:spPr>
        <p:txBody>
          <a:bodyPr spcFirstLastPara="1" wrap="square" lIns="585200" tIns="91425" rIns="0" bIns="91425"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8" name="Google Shape;858;p106" descr="This layout should only be used for developer code. The font used is a monospace font which is ideal for showing code."/>
          <p:cNvSpPr txBox="1">
            <a:spLocks noGrp="1"/>
          </p:cNvSpPr>
          <p:nvPr>
            <p:ph type="body" idx="3"/>
          </p:nvPr>
        </p:nvSpPr>
        <p:spPr>
          <a:xfrm>
            <a:off x="5800725" y="709187"/>
            <a:ext cx="5801961"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2F2F2F"/>
              </a:buClr>
              <a:buSzPts val="2160"/>
              <a:buNone/>
              <a:defRPr sz="2400">
                <a:solidFill>
                  <a:srgbClr val="2F2F2F"/>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3" orient="horz" pos="843">
          <p15:clr>
            <a:srgbClr val="5ACBF0"/>
          </p15:clr>
        </p15:guide>
        <p15:guide id="4" pos="3283">
          <p15:clr>
            <a:srgbClr val="5ACBF0"/>
          </p15:clr>
        </p15:guide>
        <p15:guide id="5" pos="3654">
          <p15:clr>
            <a:srgbClr val="5ACBF0"/>
          </p15:clr>
        </p15:guide>
        <p15:guide id="6" pos="29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ode Left sde">
  <p:cSld name="Code Left sde">
    <p:bg>
      <p:bgPr>
        <a:solidFill>
          <a:schemeClr val="lt2"/>
        </a:solidFill>
        <a:effectLst/>
      </p:bgPr>
    </p:bg>
    <p:spTree>
      <p:nvGrpSpPr>
        <p:cNvPr id="1" name="Shape 859"/>
        <p:cNvGrpSpPr/>
        <p:nvPr/>
      </p:nvGrpSpPr>
      <p:grpSpPr>
        <a:xfrm>
          <a:off x="0" y="0"/>
          <a:ext cx="0" cy="0"/>
          <a:chOff x="0" y="0"/>
          <a:chExt cx="0" cy="0"/>
        </a:xfrm>
      </p:grpSpPr>
      <p:sp>
        <p:nvSpPr>
          <p:cNvPr id="860" name="Google Shape;860;p107"/>
          <p:cNvSpPr/>
          <p:nvPr/>
        </p:nvSpPr>
        <p:spPr>
          <a:xfrm>
            <a:off x="-2" y="0"/>
            <a:ext cx="6986016" cy="68580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861" name="Google Shape;861;p107"/>
          <p:cNvSpPr txBox="1">
            <a:spLocks noGrp="1"/>
          </p:cNvSpPr>
          <p:nvPr>
            <p:ph type="title"/>
          </p:nvPr>
        </p:nvSpPr>
        <p:spPr>
          <a:xfrm>
            <a:off x="7575549" y="457200"/>
            <a:ext cx="4031233"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200"/>
              <a:buFont typeface="Quattrocento Sans"/>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2" name="Google Shape;862;p107"/>
          <p:cNvSpPr txBox="1">
            <a:spLocks noGrp="1"/>
          </p:cNvSpPr>
          <p:nvPr>
            <p:ph type="body" idx="1"/>
          </p:nvPr>
        </p:nvSpPr>
        <p:spPr>
          <a:xfrm>
            <a:off x="-1" y="0"/>
            <a:ext cx="3788358" cy="492314"/>
          </a:xfrm>
          <a:prstGeom prst="rect">
            <a:avLst/>
          </a:prstGeom>
          <a:gradFill>
            <a:gsLst>
              <a:gs pos="0">
                <a:srgbClr val="000000"/>
              </a:gs>
              <a:gs pos="99000">
                <a:srgbClr val="000000"/>
              </a:gs>
              <a:gs pos="100000">
                <a:schemeClr val="accent1"/>
              </a:gs>
            </a:gsLst>
            <a:lin ang="10800000" scaled="0"/>
          </a:gradFill>
          <a:ln>
            <a:noFill/>
          </a:ln>
        </p:spPr>
        <p:txBody>
          <a:bodyPr spcFirstLastPara="1" wrap="square" lIns="585200" tIns="91425" rIns="0" bIns="91425"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3" name="Google Shape;863;p107" descr="This layout should only be used for developer code. The font used is a monospace font which is ideal for showing code."/>
          <p:cNvSpPr txBox="1">
            <a:spLocks noGrp="1"/>
          </p:cNvSpPr>
          <p:nvPr>
            <p:ph type="body" idx="2"/>
          </p:nvPr>
        </p:nvSpPr>
        <p:spPr>
          <a:xfrm>
            <a:off x="584199" y="706011"/>
            <a:ext cx="5819775"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2F2F2F"/>
              </a:buClr>
              <a:buSzPts val="2160"/>
              <a:buNone/>
              <a:defRPr sz="2400">
                <a:solidFill>
                  <a:srgbClr val="2F2F2F"/>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4" name="Google Shape;864;p107"/>
          <p:cNvSpPr txBox="1">
            <a:spLocks noGrp="1"/>
          </p:cNvSpPr>
          <p:nvPr>
            <p:ph type="body" idx="3"/>
          </p:nvPr>
        </p:nvSpPr>
        <p:spPr>
          <a:xfrm>
            <a:off x="7575550" y="1336675"/>
            <a:ext cx="4033838"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60"/>
              </a:spcBef>
              <a:spcAft>
                <a:spcPts val="0"/>
              </a:spcAft>
              <a:buClr>
                <a:srgbClr val="2F2F2F"/>
              </a:buClr>
              <a:buSzPts val="2160"/>
              <a:buNone/>
              <a:defRPr sz="2400" b="0" i="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3" orient="horz" pos="839">
          <p15:clr>
            <a:srgbClr val="5ACBF0"/>
          </p15:clr>
        </p15:guide>
        <p15:guide id="4" pos="4402">
          <p15:clr>
            <a:srgbClr val="5ACBF0"/>
          </p15:clr>
        </p15:guide>
        <p15:guide id="5" pos="4034">
          <p15:clr>
            <a:srgbClr val="5ACBF0"/>
          </p15:clr>
        </p15:guide>
        <p15:guide id="6" pos="47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chemeClr val="dk2"/>
        </a:solidFill>
        <a:effectLst/>
      </p:bgPr>
    </p:bg>
    <p:spTree>
      <p:nvGrpSpPr>
        <p:cNvPr id="1" name="Shape 865"/>
        <p:cNvGrpSpPr/>
        <p:nvPr/>
      </p:nvGrpSpPr>
      <p:grpSpPr>
        <a:xfrm>
          <a:off x="0" y="0"/>
          <a:ext cx="0" cy="0"/>
          <a:chOff x="0" y="0"/>
          <a:chExt cx="0" cy="0"/>
        </a:xfrm>
      </p:grpSpPr>
      <p:sp>
        <p:nvSpPr>
          <p:cNvPr id="866" name="Google Shape;866;p108"/>
          <p:cNvSpPr txBox="1">
            <a:spLocks noGrp="1"/>
          </p:cNvSpPr>
          <p:nvPr>
            <p:ph type="title"/>
          </p:nvPr>
        </p:nvSpPr>
        <p:spPr>
          <a:xfrm>
            <a:off x="585216" y="3033223"/>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0E6FF"/>
              </a:buClr>
              <a:buSzPts val="3600"/>
              <a:buFont typeface="Quattrocento Sans"/>
              <a:buNone/>
              <a:defRPr sz="3600" b="0" cap="none">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7" name="Google Shape;867;p108"/>
          <p:cNvSpPr txBox="1">
            <a:spLocks noGrp="1"/>
          </p:cNvSpPr>
          <p:nvPr>
            <p:ph type="body" idx="1"/>
          </p:nvPr>
        </p:nvSpPr>
        <p:spPr>
          <a:xfrm>
            <a:off x="585216" y="3977319"/>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Font typeface="Arial"/>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emo slide 2">
  <p:cSld name="Demo slide 2">
    <p:bg>
      <p:bgPr>
        <a:solidFill>
          <a:schemeClr val="lt1"/>
        </a:solidFill>
        <a:effectLst/>
      </p:bgPr>
    </p:bg>
    <p:spTree>
      <p:nvGrpSpPr>
        <p:cNvPr id="1" name="Shape 868"/>
        <p:cNvGrpSpPr/>
        <p:nvPr/>
      </p:nvGrpSpPr>
      <p:grpSpPr>
        <a:xfrm>
          <a:off x="0" y="0"/>
          <a:ext cx="0" cy="0"/>
          <a:chOff x="0" y="0"/>
          <a:chExt cx="0" cy="0"/>
        </a:xfrm>
      </p:grpSpPr>
      <p:sp>
        <p:nvSpPr>
          <p:cNvPr id="869" name="Google Shape;869;p109"/>
          <p:cNvSpPr txBox="1">
            <a:spLocks noGrp="1"/>
          </p:cNvSpPr>
          <p:nvPr>
            <p:ph type="title"/>
          </p:nvPr>
        </p:nvSpPr>
        <p:spPr>
          <a:xfrm>
            <a:off x="585216" y="3033223"/>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0" name="Google Shape;870;p109"/>
          <p:cNvSpPr txBox="1">
            <a:spLocks noGrp="1"/>
          </p:cNvSpPr>
          <p:nvPr>
            <p:ph type="body" idx="1"/>
          </p:nvPr>
        </p:nvSpPr>
        <p:spPr>
          <a:xfrm>
            <a:off x="585216" y="3977319"/>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Font typeface="Arial"/>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Divider">
  <p:cSld name="Section Divider">
    <p:bg>
      <p:bgPr>
        <a:solidFill>
          <a:schemeClr val="dk2"/>
        </a:solidFill>
        <a:effectLst/>
      </p:bgPr>
    </p:bg>
    <p:spTree>
      <p:nvGrpSpPr>
        <p:cNvPr id="1" name="Shape 871"/>
        <p:cNvGrpSpPr/>
        <p:nvPr/>
      </p:nvGrpSpPr>
      <p:grpSpPr>
        <a:xfrm>
          <a:off x="0" y="0"/>
          <a:ext cx="0" cy="0"/>
          <a:chOff x="0" y="0"/>
          <a:chExt cx="0" cy="0"/>
        </a:xfrm>
      </p:grpSpPr>
      <p:sp>
        <p:nvSpPr>
          <p:cNvPr id="872" name="Google Shape;872;p110"/>
          <p:cNvSpPr txBox="1">
            <a:spLocks noGrp="1"/>
          </p:cNvSpPr>
          <p:nvPr>
            <p:ph type="title"/>
          </p:nvPr>
        </p:nvSpPr>
        <p:spPr>
          <a:xfrm>
            <a:off x="585216" y="3033223"/>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accent3"/>
              </a:buClr>
              <a:buSzPts val="3600"/>
              <a:buFont typeface="Quattrocento Sans"/>
              <a:buNone/>
              <a:defRPr sz="3600" b="0" cap="none">
                <a:solidFill>
                  <a:schemeClr val="accent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3" name="Google Shape;873;p110"/>
          <p:cNvSpPr txBox="1">
            <a:spLocks noGrp="1"/>
          </p:cNvSpPr>
          <p:nvPr>
            <p:ph type="body" idx="1"/>
          </p:nvPr>
        </p:nvSpPr>
        <p:spPr>
          <a:xfrm>
            <a:off x="585216" y="3977319"/>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Font typeface="Arial"/>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Left Title Black Bkg">
  <p:cSld name="Title Slide Left Title Black Bkg">
    <p:bg>
      <p:bgPr>
        <a:solidFill>
          <a:schemeClr val="dk1"/>
        </a:solidFill>
        <a:effectLst/>
      </p:bgPr>
    </p:bg>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584200" y="2425780"/>
            <a:ext cx="5511800"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2"/>
          <p:cNvSpPr txBox="1">
            <a:spLocks noGrp="1"/>
          </p:cNvSpPr>
          <p:nvPr>
            <p:ph type="body" idx="1"/>
          </p:nvPr>
        </p:nvSpPr>
        <p:spPr>
          <a:xfrm>
            <a:off x="584200" y="3962400"/>
            <a:ext cx="55118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74" name="Google Shape;74;p12"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Section Divider 2">
  <p:cSld name="Section Divider 2">
    <p:bg>
      <p:bgPr>
        <a:solidFill>
          <a:schemeClr val="lt1"/>
        </a:solidFill>
        <a:effectLst/>
      </p:bgPr>
    </p:bg>
    <p:spTree>
      <p:nvGrpSpPr>
        <p:cNvPr id="1" name="Shape 874"/>
        <p:cNvGrpSpPr/>
        <p:nvPr/>
      </p:nvGrpSpPr>
      <p:grpSpPr>
        <a:xfrm>
          <a:off x="0" y="0"/>
          <a:ext cx="0" cy="0"/>
          <a:chOff x="0" y="0"/>
          <a:chExt cx="0" cy="0"/>
        </a:xfrm>
      </p:grpSpPr>
      <p:sp>
        <p:nvSpPr>
          <p:cNvPr id="875" name="Google Shape;875;p111"/>
          <p:cNvSpPr txBox="1">
            <a:spLocks noGrp="1"/>
          </p:cNvSpPr>
          <p:nvPr>
            <p:ph type="title"/>
          </p:nvPr>
        </p:nvSpPr>
        <p:spPr>
          <a:xfrm>
            <a:off x="585216" y="3033223"/>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6" name="Google Shape;876;p111"/>
          <p:cNvSpPr txBox="1">
            <a:spLocks noGrp="1"/>
          </p:cNvSpPr>
          <p:nvPr>
            <p:ph type="body" idx="1"/>
          </p:nvPr>
        </p:nvSpPr>
        <p:spPr>
          <a:xfrm>
            <a:off x="585216" y="3977319"/>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Font typeface="Arial"/>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Section Divider 3">
  <p:cSld name="Section Divider 3">
    <p:bg>
      <p:bgPr>
        <a:solidFill>
          <a:schemeClr val="lt2"/>
        </a:solidFill>
        <a:effectLst/>
      </p:bgPr>
    </p:bg>
    <p:spTree>
      <p:nvGrpSpPr>
        <p:cNvPr id="1" name="Shape 877"/>
        <p:cNvGrpSpPr/>
        <p:nvPr/>
      </p:nvGrpSpPr>
      <p:grpSpPr>
        <a:xfrm>
          <a:off x="0" y="0"/>
          <a:ext cx="0" cy="0"/>
          <a:chOff x="0" y="0"/>
          <a:chExt cx="0" cy="0"/>
        </a:xfrm>
      </p:grpSpPr>
      <p:sp>
        <p:nvSpPr>
          <p:cNvPr id="878" name="Google Shape;878;p112"/>
          <p:cNvSpPr txBox="1">
            <a:spLocks noGrp="1"/>
          </p:cNvSpPr>
          <p:nvPr>
            <p:ph type="title"/>
          </p:nvPr>
        </p:nvSpPr>
        <p:spPr>
          <a:xfrm>
            <a:off x="585216" y="3033223"/>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9" name="Google Shape;879;p112"/>
          <p:cNvSpPr txBox="1">
            <a:spLocks noGrp="1"/>
          </p:cNvSpPr>
          <p:nvPr>
            <p:ph type="body" idx="1"/>
          </p:nvPr>
        </p:nvSpPr>
        <p:spPr>
          <a:xfrm>
            <a:off x="585216" y="3977319"/>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Font typeface="Arial"/>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Section Divider 4">
  <p:cSld name="Section Divider 4">
    <p:bg>
      <p:bgPr>
        <a:solidFill>
          <a:schemeClr val="dk2"/>
        </a:solidFill>
        <a:effectLst/>
      </p:bgPr>
    </p:bg>
    <p:spTree>
      <p:nvGrpSpPr>
        <p:cNvPr id="1" name="Shape 880"/>
        <p:cNvGrpSpPr/>
        <p:nvPr/>
      </p:nvGrpSpPr>
      <p:grpSpPr>
        <a:xfrm>
          <a:off x="0" y="0"/>
          <a:ext cx="0" cy="0"/>
          <a:chOff x="0" y="0"/>
          <a:chExt cx="0" cy="0"/>
        </a:xfrm>
      </p:grpSpPr>
      <p:sp>
        <p:nvSpPr>
          <p:cNvPr id="881" name="Google Shape;881;p113"/>
          <p:cNvSpPr txBox="1">
            <a:spLocks noGrp="1"/>
          </p:cNvSpPr>
          <p:nvPr>
            <p:ph type="title"/>
          </p:nvPr>
        </p:nvSpPr>
        <p:spPr>
          <a:xfrm>
            <a:off x="585216" y="93204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2" name="Google Shape;882;p113"/>
          <p:cNvSpPr txBox="1">
            <a:spLocks noGrp="1"/>
          </p:cNvSpPr>
          <p:nvPr>
            <p:ph type="body" idx="1"/>
          </p:nvPr>
        </p:nvSpPr>
        <p:spPr>
          <a:xfrm>
            <a:off x="585216" y="585788"/>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3"/>
              </a:buClr>
              <a:buSzPts val="1980"/>
              <a:buFont typeface="Arial"/>
              <a:buNone/>
              <a:defRPr sz="2200">
                <a:solidFill>
                  <a:schemeClr val="accent3"/>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dk2"/>
        </a:solidFill>
        <a:effectLst/>
      </p:bgPr>
    </p:bg>
    <p:spTree>
      <p:nvGrpSpPr>
        <p:cNvPr id="1" name="Shape 883"/>
        <p:cNvGrpSpPr/>
        <p:nvPr/>
      </p:nvGrpSpPr>
      <p:grpSpPr>
        <a:xfrm>
          <a:off x="0" y="0"/>
          <a:ext cx="0" cy="0"/>
          <a:chOff x="0" y="0"/>
          <a:chExt cx="0" cy="0"/>
        </a:xfrm>
      </p:grpSpPr>
      <p:sp>
        <p:nvSpPr>
          <p:cNvPr id="884" name="Google Shape;884;p114"/>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accent3"/>
              </a:buClr>
              <a:buSzPts val="3600"/>
              <a:buFont typeface="Quattrocento Sans"/>
              <a:buNone/>
              <a:defRPr sz="3600" b="0" cap="none">
                <a:solidFill>
                  <a:schemeClr val="accent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lt1"/>
        </a:solidFill>
        <a:effectLst/>
      </p:bgPr>
    </p:bg>
    <p:spTree>
      <p:nvGrpSpPr>
        <p:cNvPr id="1" name="Shape 885"/>
        <p:cNvGrpSpPr/>
        <p:nvPr/>
      </p:nvGrpSpPr>
      <p:grpSpPr>
        <a:xfrm>
          <a:off x="0" y="0"/>
          <a:ext cx="0" cy="0"/>
          <a:chOff x="0" y="0"/>
          <a:chExt cx="0" cy="0"/>
        </a:xfrm>
      </p:grpSpPr>
      <p:sp>
        <p:nvSpPr>
          <p:cNvPr id="886" name="Google Shape;886;p115"/>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lank 12 Column">
  <p:cSld name="Blank 12 Column">
    <p:spTree>
      <p:nvGrpSpPr>
        <p:cNvPr id="1" name="Shape 887"/>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61">
          <p15:clr>
            <a:srgbClr val="A4A3A4"/>
          </p15:clr>
        </p15:guide>
        <p15:guide id="10" pos="3348">
          <p15:clr>
            <a:srgbClr val="A4A3A4"/>
          </p15:clr>
        </p15:guide>
        <p15:guide id="11" pos="3754">
          <p15:clr>
            <a:srgbClr val="A4A3A4"/>
          </p15:clr>
        </p15:guide>
        <p15:guide id="12" pos="3931">
          <p15:clr>
            <a:srgbClr val="A4A3A4"/>
          </p15:clr>
        </p15:guide>
        <p15:guide id="13" pos="4342">
          <p15:clr>
            <a:srgbClr val="A4A3A4"/>
          </p15:clr>
        </p15:guide>
        <p15:guide id="14" pos="4531">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lank 12 Column Dark Bkg">
  <p:cSld name="Blank 12 Column Dark Bkg">
    <p:bg>
      <p:bgPr>
        <a:solidFill>
          <a:schemeClr val="dk2"/>
        </a:solidFill>
        <a:effectLst/>
      </p:bgPr>
    </p:bg>
    <p:spTree>
      <p:nvGrpSpPr>
        <p:cNvPr id="1" name="Shape 888"/>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Apendix Blue Bkg">
  <p:cSld name="Apendix Blue Bkg">
    <p:bg>
      <p:bgPr>
        <a:solidFill>
          <a:schemeClr val="dk2"/>
        </a:solidFill>
        <a:effectLst/>
      </p:bgPr>
    </p:bg>
    <p:spTree>
      <p:nvGrpSpPr>
        <p:cNvPr id="1" name="Shape 889"/>
        <p:cNvGrpSpPr/>
        <p:nvPr/>
      </p:nvGrpSpPr>
      <p:grpSpPr>
        <a:xfrm>
          <a:off x="0" y="0"/>
          <a:ext cx="0" cy="0"/>
          <a:chOff x="0" y="0"/>
          <a:chExt cx="0" cy="0"/>
        </a:xfrm>
      </p:grpSpPr>
      <p:sp>
        <p:nvSpPr>
          <p:cNvPr id="890" name="Google Shape;890;p118"/>
          <p:cNvSpPr txBox="1">
            <a:spLocks noGrp="1"/>
          </p:cNvSpPr>
          <p:nvPr>
            <p:ph type="body" idx="1"/>
          </p:nvPr>
        </p:nvSpPr>
        <p:spPr>
          <a:xfrm>
            <a:off x="584200" y="5715040"/>
            <a:ext cx="5367338" cy="553998"/>
          </a:xfrm>
          <a:prstGeom prst="rect">
            <a:avLst/>
          </a:prstGeom>
          <a:noFill/>
          <a:ln>
            <a:noFill/>
          </a:ln>
        </p:spPr>
        <p:txBody>
          <a:bodyPr spcFirstLastPara="1" wrap="square" lIns="0" tIns="0" rIns="0" bIns="0" anchor="b" anchorCtr="0">
            <a:spAutoFit/>
          </a:bodyPr>
          <a:lstStyle>
            <a:lvl1pPr marL="457200" lvl="0" indent="-228600" algn="l">
              <a:lnSpc>
                <a:spcPct val="100000"/>
              </a:lnSpc>
              <a:spcBef>
                <a:spcPts val="720"/>
              </a:spcBef>
              <a:spcAft>
                <a:spcPts val="0"/>
              </a:spcAft>
              <a:buClr>
                <a:schemeClr val="lt1"/>
              </a:buClr>
              <a:buSzPts val="3240"/>
              <a:buNone/>
              <a:defRPr sz="36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749">
          <p15:clr>
            <a:srgbClr val="A4A3A4"/>
          </p15:clr>
        </p15:guide>
        <p15:guide id="2" pos="3932">
          <p15:clr>
            <a:srgbClr val="A4A3A4"/>
          </p15:clr>
        </p15:guide>
        <p15:guide id="3" orient="horz" pos="905">
          <p15:clr>
            <a:srgbClr val="5ACBF0"/>
          </p15:clr>
        </p15:guide>
        <p15:guide id="4" orient="horz" pos="1271">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losing logo slide">
  <p:cSld name="Closing logo slide">
    <p:bg>
      <p:bgPr>
        <a:solidFill>
          <a:schemeClr val="dk2"/>
        </a:solidFill>
        <a:effectLst/>
      </p:bgPr>
    </p:bg>
    <p:spTree>
      <p:nvGrpSpPr>
        <p:cNvPr id="1" name="Shape 891"/>
        <p:cNvGrpSpPr/>
        <p:nvPr/>
      </p:nvGrpSpPr>
      <p:grpSpPr>
        <a:xfrm>
          <a:off x="0" y="0"/>
          <a:ext cx="0" cy="0"/>
          <a:chOff x="0" y="0"/>
          <a:chExt cx="0" cy="0"/>
        </a:xfrm>
      </p:grpSpPr>
      <p:sp>
        <p:nvSpPr>
          <p:cNvPr id="892" name="Google Shape;892;p119" descr="This is a copyright notice that should be included on the final slide."/>
          <p:cNvSpPr txBox="1"/>
          <p:nvPr/>
        </p:nvSpPr>
        <p:spPr>
          <a:xfrm>
            <a:off x="584200" y="6161316"/>
            <a:ext cx="4482124" cy="107722"/>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700">
                <a:solidFill>
                  <a:schemeClr val="lt1"/>
                </a:solidFill>
                <a:latin typeface="Quattrocento Sans"/>
                <a:ea typeface="Quattrocento Sans"/>
                <a:cs typeface="Quattrocento Sans"/>
                <a:sym typeface="Quattrocento Sans"/>
              </a:rPr>
              <a:t>© Copyright Microsoft Corporation. All rights reserved. </a:t>
            </a:r>
            <a:endParaRPr/>
          </a:p>
        </p:txBody>
      </p:sp>
      <p:pic>
        <p:nvPicPr>
          <p:cNvPr id="893" name="Google Shape;893;p119"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ck Notes slide Layout">
  <p:cSld name="Black Notes slide Layout">
    <p:bg>
      <p:bgPr>
        <a:solidFill>
          <a:schemeClr val="dk1"/>
        </a:solidFill>
        <a:effectLst/>
      </p:bgPr>
    </p:bg>
    <p:spTree>
      <p:nvGrpSpPr>
        <p:cNvPr id="1" name="Shape 894"/>
        <p:cNvGrpSpPr/>
        <p:nvPr/>
      </p:nvGrpSpPr>
      <p:grpSpPr>
        <a:xfrm>
          <a:off x="0" y="0"/>
          <a:ext cx="0" cy="0"/>
          <a:chOff x="0" y="0"/>
          <a:chExt cx="0" cy="0"/>
        </a:xfrm>
      </p:grpSpPr>
      <p:sp>
        <p:nvSpPr>
          <p:cNvPr id="895" name="Google Shape;895;p12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6" name="Google Shape;896;p120"/>
          <p:cNvSpPr txBox="1">
            <a:spLocks noGrp="1"/>
          </p:cNvSpPr>
          <p:nvPr>
            <p:ph type="body" idx="1"/>
          </p:nvPr>
        </p:nvSpPr>
        <p:spPr>
          <a:xfrm>
            <a:off x="584200" y="1436688"/>
            <a:ext cx="11018838" cy="2215991"/>
          </a:xfrm>
          <a:prstGeom prst="rect">
            <a:avLst/>
          </a:prstGeom>
          <a:noFill/>
          <a:ln>
            <a:noFill/>
          </a:ln>
        </p:spPr>
        <p:txBody>
          <a:bodyPr spcFirstLastPara="1" wrap="square" lIns="0" tIns="0" rIns="0" bIns="0" anchor="t" anchorCtr="0">
            <a:spAutoFit/>
          </a:bodyPr>
          <a:lstStyle>
            <a:lvl1pPr marL="457200" lvl="0" indent="-43434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marL="914400" lvl="1" indent="-388619"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marL="1371600" lvl="2" indent="-36576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marL="1828800" lvl="3" indent="-3429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marL="2286000" lvl="4" indent="-33147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897" name="Google Shape;897;p120"/>
          <p:cNvSpPr txBox="1">
            <a:spLocks noGrp="1"/>
          </p:cNvSpPr>
          <p:nvPr>
            <p:ph type="body" idx="2"/>
          </p:nvPr>
        </p:nvSpPr>
        <p:spPr>
          <a:xfrm>
            <a:off x="1" y="6269038"/>
            <a:ext cx="12192001" cy="588963"/>
          </a:xfrm>
          <a:prstGeom prst="rect">
            <a:avLst/>
          </a:prstGeom>
          <a:solidFill>
            <a:srgbClr val="FFFF99"/>
          </a:solidFill>
          <a:ln>
            <a:noFill/>
          </a:ln>
        </p:spPr>
        <p:txBody>
          <a:bodyPr spcFirstLastPara="1" wrap="square" lIns="155450" tIns="77725" rIns="155450" bIns="45700" anchor="b" anchorCtr="0">
            <a:noAutofit/>
          </a:bodyPr>
          <a:lstStyle>
            <a:lvl1pPr marL="457200" lvl="0" indent="-2286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Left Title White Bkg">
  <p:cSld name="Title Slide Left Title White Bkg">
    <p:bg>
      <p:bgPr>
        <a:solidFill>
          <a:schemeClr val="lt1"/>
        </a:solid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584200" y="2425780"/>
            <a:ext cx="5511800"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sz="36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3"/>
          <p:cNvSpPr txBox="1">
            <a:spLocks noGrp="1"/>
          </p:cNvSpPr>
          <p:nvPr>
            <p:ph type="body" idx="1"/>
          </p:nvPr>
        </p:nvSpPr>
        <p:spPr>
          <a:xfrm>
            <a:off x="584200" y="3962400"/>
            <a:ext cx="55118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8" name="Google Shape;78;p13" descr="Microsoft logo, gray text version"/>
          <p:cNvPicPr preferRelativeResize="0"/>
          <p:nvPr/>
        </p:nvPicPr>
        <p:blipFill rotWithShape="1">
          <a:blip r:embed="rId2">
            <a:alphaModFix/>
          </a:blip>
          <a:srcRect/>
          <a:stretch/>
        </p:blipFill>
        <p:spPr>
          <a:xfrm>
            <a:off x="584200" y="585788"/>
            <a:ext cx="1366440" cy="292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lt1"/>
        </a:solidFill>
        <a:effectLst/>
      </p:bgPr>
    </p:bg>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sz="36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4"/>
          <p:cNvSpPr txBox="1">
            <a:spLocks noGrp="1"/>
          </p:cNvSpPr>
          <p:nvPr>
            <p:ph type="body" idx="1"/>
          </p:nvPr>
        </p:nvSpPr>
        <p:spPr>
          <a:xfrm>
            <a:off x="584200" y="3962400"/>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2" name="Google Shape;82;p14" descr="Microsoft logo, gray text version"/>
          <p:cNvPicPr preferRelativeResize="0"/>
          <p:nvPr/>
        </p:nvPicPr>
        <p:blipFill rotWithShape="1">
          <a:blip r:embed="rId2">
            <a:alphaModFix/>
          </a:blip>
          <a:srcRect/>
          <a:stretch/>
        </p:blipFill>
        <p:spPr>
          <a:xfrm>
            <a:off x="584200" y="585788"/>
            <a:ext cx="1366440" cy="292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Square Border Photo">
  <p:cSld name="Title Slide Square Border Photo">
    <p:bg>
      <p:bgPr>
        <a:solidFill>
          <a:schemeClr val="lt1"/>
        </a:solidFill>
        <a:effectLst/>
      </p:bgPr>
    </p:bg>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584200" y="2425780"/>
            <a:ext cx="4756150"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sz="36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5"/>
          <p:cNvSpPr txBox="1">
            <a:spLocks noGrp="1"/>
          </p:cNvSpPr>
          <p:nvPr>
            <p:ph type="body" idx="1"/>
          </p:nvPr>
        </p:nvSpPr>
        <p:spPr>
          <a:xfrm>
            <a:off x="584200" y="3962400"/>
            <a:ext cx="475615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6" name="Google Shape;86;p15" descr="Microsoft logo, gray text version"/>
          <p:cNvPicPr preferRelativeResize="0"/>
          <p:nvPr/>
        </p:nvPicPr>
        <p:blipFill rotWithShape="1">
          <a:blip r:embed="rId2">
            <a:alphaModFix/>
          </a:blip>
          <a:srcRect/>
          <a:stretch/>
        </p:blipFill>
        <p:spPr>
          <a:xfrm>
            <a:off x="584200" y="585788"/>
            <a:ext cx="1366440" cy="292608"/>
          </a:xfrm>
          <a:prstGeom prst="rect">
            <a:avLst/>
          </a:prstGeom>
          <a:noFill/>
          <a:ln>
            <a:noFill/>
          </a:ln>
        </p:spPr>
      </p:pic>
      <p:sp>
        <p:nvSpPr>
          <p:cNvPr id="87" name="Google Shape;87;p15"/>
          <p:cNvSpPr>
            <a:spLocks noGrp="1"/>
          </p:cNvSpPr>
          <p:nvPr>
            <p:ph type="pic" idx="2"/>
          </p:nvPr>
        </p:nvSpPr>
        <p:spPr>
          <a:xfrm>
            <a:off x="5627688" y="292100"/>
            <a:ext cx="6270625" cy="6272213"/>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Color Bkg">
  <p:cSld name="End Slide Color Bkg">
    <p:bg>
      <p:bgPr>
        <a:solidFill>
          <a:schemeClr val="dk2"/>
        </a:solid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584200" y="5715040"/>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accent3"/>
              </a:buClr>
              <a:buSzPts val="3600"/>
              <a:buFont typeface="Quattrocento Sans"/>
              <a:buNone/>
              <a:defRPr sz="3600">
                <a:solidFill>
                  <a:schemeClr val="accent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16"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61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d Slide Black Bkg">
  <p:cSld name="End Slide Black Bkg">
    <p:bg>
      <p:bgPr>
        <a:solidFill>
          <a:schemeClr val="dk1"/>
        </a:solidFill>
        <a:effectLst/>
      </p:bgPr>
    </p:bg>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584200" y="5715040"/>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3" name="Google Shape;93;p17"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613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8"/>
          <p:cNvSpPr txBox="1">
            <a:spLocks noGrp="1"/>
          </p:cNvSpPr>
          <p:nvPr>
            <p:ph type="body" idx="1"/>
          </p:nvPr>
        </p:nvSpPr>
        <p:spPr>
          <a:xfrm>
            <a:off x="584200" y="1435100"/>
            <a:ext cx="11018838" cy="4833938"/>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560"/>
              </a:spcBef>
              <a:spcAft>
                <a:spcPts val="0"/>
              </a:spcAft>
              <a:buClr>
                <a:schemeClr val="dk1"/>
              </a:buClr>
              <a:buSzPts val="2520"/>
              <a:buChar char="·"/>
              <a:defRPr>
                <a:solidFill>
                  <a:schemeClr val="dk1"/>
                </a:solidFill>
              </a:defRPr>
            </a:lvl1pPr>
            <a:lvl2pPr marL="914400" lvl="1" indent="-342900" algn="l">
              <a:lnSpc>
                <a:spcPct val="100000"/>
              </a:lnSpc>
              <a:spcBef>
                <a:spcPts val="400"/>
              </a:spcBef>
              <a:spcAft>
                <a:spcPts val="0"/>
              </a:spcAft>
              <a:buClr>
                <a:schemeClr val="dk1"/>
              </a:buClr>
              <a:buSzPts val="1800"/>
              <a:buChar char="·"/>
              <a:defRPr>
                <a:solidFill>
                  <a:schemeClr val="dk1"/>
                </a:solidFill>
              </a:defRPr>
            </a:lvl2pPr>
            <a:lvl3pPr marL="1371600" lvl="2" indent="-320039" algn="l">
              <a:lnSpc>
                <a:spcPct val="100000"/>
              </a:lnSpc>
              <a:spcBef>
                <a:spcPts val="320"/>
              </a:spcBef>
              <a:spcAft>
                <a:spcPts val="0"/>
              </a:spcAft>
              <a:buClr>
                <a:schemeClr val="dk1"/>
              </a:buClr>
              <a:buSzPts val="1440"/>
              <a:buChar char="·"/>
              <a:defRPr>
                <a:solidFill>
                  <a:schemeClr val="dk1"/>
                </a:solidFill>
              </a:defRPr>
            </a:lvl3pPr>
            <a:lvl4pPr marL="1828800" lvl="3" indent="-308610" algn="l">
              <a:lnSpc>
                <a:spcPct val="100000"/>
              </a:lnSpc>
              <a:spcBef>
                <a:spcPts val="280"/>
              </a:spcBef>
              <a:spcAft>
                <a:spcPts val="0"/>
              </a:spcAft>
              <a:buClr>
                <a:schemeClr val="dk1"/>
              </a:buClr>
              <a:buSzPts val="1260"/>
              <a:buChar char="·"/>
              <a:defRPr>
                <a:solidFill>
                  <a:schemeClr val="dk1"/>
                </a:solidFill>
              </a:defRPr>
            </a:lvl4pPr>
            <a:lvl5pPr marL="2286000" lvl="4" indent="-308610" algn="l">
              <a:lnSpc>
                <a:spcPct val="100000"/>
              </a:lnSpc>
              <a:spcBef>
                <a:spcPts val="280"/>
              </a:spcBef>
              <a:spcAft>
                <a:spcPts val="0"/>
              </a:spcAft>
              <a:buClr>
                <a:schemeClr val="dk1"/>
              </a:buClr>
              <a:buSzPts val="126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7" name="Google Shape;97;p1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9"/>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 Bullet text">
  <p:cSld name="Two Column Bullet text">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0"/>
          <p:cNvSpPr txBox="1">
            <a:spLocks noGrp="1"/>
          </p:cNvSpPr>
          <p:nvPr>
            <p:ph type="body" idx="1"/>
          </p:nvPr>
        </p:nvSpPr>
        <p:spPr>
          <a:xfrm>
            <a:off x="584200" y="1435100"/>
            <a:ext cx="5211763" cy="483393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 name="Google Shape;104;p20"/>
          <p:cNvSpPr txBox="1">
            <a:spLocks noGrp="1"/>
          </p:cNvSpPr>
          <p:nvPr>
            <p:ph type="body" idx="2"/>
          </p:nvPr>
        </p:nvSpPr>
        <p:spPr>
          <a:xfrm>
            <a:off x="6389688" y="1435100"/>
            <a:ext cx="5219700" cy="483393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2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21"/>
        <p:cNvGrpSpPr/>
        <p:nvPr/>
      </p:nvGrpSpPr>
      <p:grpSpPr>
        <a:xfrm>
          <a:off x="0" y="0"/>
          <a:ext cx="0" cy="0"/>
          <a:chOff x="0" y="0"/>
          <a:chExt cx="0" cy="0"/>
        </a:xfrm>
      </p:grpSpPr>
      <p:sp>
        <p:nvSpPr>
          <p:cNvPr id="22" name="Google Shape;22;p3"/>
          <p:cNvSpPr/>
          <p:nvPr/>
        </p:nvSpPr>
        <p:spPr>
          <a:xfrm rot="5400000">
            <a:off x="-250572" y="250573"/>
            <a:ext cx="1090823" cy="589679"/>
          </a:xfrm>
          <a:custGeom>
            <a:avLst/>
            <a:gdLst/>
            <a:ahLst/>
            <a:cxnLst/>
            <a:rect l="l" t="t" r="r" b="b"/>
            <a:pathLst>
              <a:path w="2234158" h="1223953" extrusionOk="0">
                <a:moveTo>
                  <a:pt x="0" y="1223953"/>
                </a:moveTo>
                <a:lnTo>
                  <a:pt x="1117074" y="0"/>
                </a:lnTo>
                <a:lnTo>
                  <a:pt x="2234158" y="1213195"/>
                </a:lnTo>
                <a:lnTo>
                  <a:pt x="0" y="1223953"/>
                </a:lnTo>
                <a:close/>
              </a:path>
            </a:pathLst>
          </a:custGeom>
          <a:solidFill>
            <a:srgbClr val="12B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14BB30"/>
              </a:solidFill>
              <a:latin typeface="Quattrocento Sans"/>
              <a:ea typeface="Quattrocento Sans"/>
              <a:cs typeface="Quattrocento Sans"/>
              <a:sym typeface="Quattrocento Sans"/>
            </a:endParaRPr>
          </a:p>
        </p:txBody>
      </p:sp>
      <p:pic>
        <p:nvPicPr>
          <p:cNvPr id="23" name="Google Shape;23;p3" descr="A blue and white logo&#10;&#10;Description automatically generated"/>
          <p:cNvPicPr preferRelativeResize="0"/>
          <p:nvPr/>
        </p:nvPicPr>
        <p:blipFill rotWithShape="1">
          <a:blip r:embed="rId2">
            <a:alphaModFix/>
          </a:blip>
          <a:srcRect/>
          <a:stretch/>
        </p:blipFill>
        <p:spPr>
          <a:xfrm>
            <a:off x="11158748" y="9736"/>
            <a:ext cx="904664" cy="9046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lumn Non-bulleted text">
  <p:cSld name="Two Column Non-bulleted text">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1"/>
          <p:cNvSpPr txBox="1">
            <a:spLocks noGrp="1"/>
          </p:cNvSpPr>
          <p:nvPr>
            <p:ph type="body" idx="1"/>
          </p:nvPr>
        </p:nvSpPr>
        <p:spPr>
          <a:xfrm>
            <a:off x="584200"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21"/>
          <p:cNvSpPr txBox="1">
            <a:spLocks noGrp="1"/>
          </p:cNvSpPr>
          <p:nvPr>
            <p:ph type="body" idx="2"/>
          </p:nvPr>
        </p:nvSpPr>
        <p:spPr>
          <a:xfrm>
            <a:off x="6397171"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lumn Bullet with Subheads">
  <p:cSld name="Two Column Bullet with Subheads">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2"/>
          <p:cNvSpPr txBox="1">
            <a:spLocks noGrp="1"/>
          </p:cNvSpPr>
          <p:nvPr>
            <p:ph type="body" idx="1"/>
          </p:nvPr>
        </p:nvSpPr>
        <p:spPr>
          <a:xfrm>
            <a:off x="584200"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3" name="Google Shape;113;p22"/>
          <p:cNvSpPr txBox="1">
            <a:spLocks noGrp="1"/>
          </p:cNvSpPr>
          <p:nvPr>
            <p:ph type="body" idx="2"/>
          </p:nvPr>
        </p:nvSpPr>
        <p:spPr>
          <a:xfrm>
            <a:off x="584200" y="2084388"/>
            <a:ext cx="5219700" cy="1612749"/>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42900" algn="l">
              <a:lnSpc>
                <a:spcPct val="100000"/>
              </a:lnSpc>
              <a:spcBef>
                <a:spcPts val="400"/>
              </a:spcBef>
              <a:spcAft>
                <a:spcPts val="0"/>
              </a:spcAft>
              <a:buClr>
                <a:schemeClr val="dk1"/>
              </a:buClr>
              <a:buSzPts val="1800"/>
              <a:buChar char="·"/>
              <a:defRPr/>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22"/>
          <p:cNvSpPr txBox="1">
            <a:spLocks noGrp="1"/>
          </p:cNvSpPr>
          <p:nvPr>
            <p:ph type="body" idx="3"/>
          </p:nvPr>
        </p:nvSpPr>
        <p:spPr>
          <a:xfrm>
            <a:off x="6397625"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5" name="Google Shape;115;p22"/>
          <p:cNvSpPr txBox="1">
            <a:spLocks noGrp="1"/>
          </p:cNvSpPr>
          <p:nvPr>
            <p:ph type="body" idx="4"/>
          </p:nvPr>
        </p:nvSpPr>
        <p:spPr>
          <a:xfrm>
            <a:off x="6397625" y="2084388"/>
            <a:ext cx="5219700" cy="1612749"/>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42900" algn="l">
              <a:lnSpc>
                <a:spcPct val="100000"/>
              </a:lnSpc>
              <a:spcBef>
                <a:spcPts val="400"/>
              </a:spcBef>
              <a:spcAft>
                <a:spcPts val="0"/>
              </a:spcAft>
              <a:buClr>
                <a:schemeClr val="dk1"/>
              </a:buClr>
              <a:buSzPts val="1800"/>
              <a:buChar char="·"/>
              <a:defRPr/>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3" pos="3656">
          <p15:clr>
            <a:srgbClr val="5ACBF0"/>
          </p15:clr>
        </p15:guide>
        <p15:guide id="4" pos="4024">
          <p15:clr>
            <a:srgbClr val="5ACBF0"/>
          </p15:clr>
        </p15:guide>
        <p15:guide id="5"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lumn Content with Subheads">
  <p:cSld name="Two Column Content with Subheads">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23"/>
          <p:cNvSpPr txBox="1">
            <a:spLocks noGrp="1"/>
          </p:cNvSpPr>
          <p:nvPr>
            <p:ph type="body" idx="1"/>
          </p:nvPr>
        </p:nvSpPr>
        <p:spPr>
          <a:xfrm>
            <a:off x="584200"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 name="Google Shape;119;p23"/>
          <p:cNvSpPr txBox="1">
            <a:spLocks noGrp="1"/>
          </p:cNvSpPr>
          <p:nvPr>
            <p:ph type="body" idx="2"/>
          </p:nvPr>
        </p:nvSpPr>
        <p:spPr>
          <a:xfrm>
            <a:off x="588963" y="2081212"/>
            <a:ext cx="5214937" cy="4187825"/>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23"/>
          <p:cNvSpPr txBox="1">
            <a:spLocks noGrp="1"/>
          </p:cNvSpPr>
          <p:nvPr>
            <p:ph type="body" idx="3"/>
          </p:nvPr>
        </p:nvSpPr>
        <p:spPr>
          <a:xfrm>
            <a:off x="6397625"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 name="Google Shape;121;p23"/>
          <p:cNvSpPr txBox="1">
            <a:spLocks noGrp="1"/>
          </p:cNvSpPr>
          <p:nvPr>
            <p:ph type="body" idx="4"/>
          </p:nvPr>
        </p:nvSpPr>
        <p:spPr>
          <a:xfrm>
            <a:off x="6394451" y="2081212"/>
            <a:ext cx="5214937" cy="4187825"/>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3" pos="3656">
          <p15:clr>
            <a:srgbClr val="5ACBF0"/>
          </p15:clr>
        </p15:guide>
        <p15:guide id="4" pos="4024">
          <p15:clr>
            <a:srgbClr val="5ACBF0"/>
          </p15:clr>
        </p15:guide>
        <p15:guide id="5"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lumn Bullet with Subtitles">
  <p:cSld name="Three Column Bullet with Subtitles">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24"/>
          <p:cNvSpPr txBox="1">
            <a:spLocks noGrp="1"/>
          </p:cNvSpPr>
          <p:nvPr>
            <p:ph type="body" idx="1"/>
          </p:nvPr>
        </p:nvSpPr>
        <p:spPr>
          <a:xfrm>
            <a:off x="585217"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 name="Google Shape;125;p24"/>
          <p:cNvSpPr txBox="1">
            <a:spLocks noGrp="1"/>
          </p:cNvSpPr>
          <p:nvPr>
            <p:ph type="body" idx="2"/>
          </p:nvPr>
        </p:nvSpPr>
        <p:spPr>
          <a:xfrm>
            <a:off x="585217"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 name="Google Shape;126;p24"/>
          <p:cNvSpPr txBox="1">
            <a:spLocks noGrp="1"/>
          </p:cNvSpPr>
          <p:nvPr>
            <p:ph type="body" idx="3"/>
          </p:nvPr>
        </p:nvSpPr>
        <p:spPr>
          <a:xfrm>
            <a:off x="4463796"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 name="Google Shape;127;p24"/>
          <p:cNvSpPr txBox="1">
            <a:spLocks noGrp="1"/>
          </p:cNvSpPr>
          <p:nvPr>
            <p:ph type="body" idx="4"/>
          </p:nvPr>
        </p:nvSpPr>
        <p:spPr>
          <a:xfrm>
            <a:off x="4463796" y="238413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 name="Google Shape;128;p24"/>
          <p:cNvSpPr txBox="1">
            <a:spLocks noGrp="1"/>
          </p:cNvSpPr>
          <p:nvPr>
            <p:ph type="body" idx="5"/>
          </p:nvPr>
        </p:nvSpPr>
        <p:spPr>
          <a:xfrm>
            <a:off x="8342375"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 name="Google Shape;129;p24"/>
          <p:cNvSpPr txBox="1">
            <a:spLocks noGrp="1"/>
          </p:cNvSpPr>
          <p:nvPr>
            <p:ph type="body" idx="6"/>
          </p:nvPr>
        </p:nvSpPr>
        <p:spPr>
          <a:xfrm>
            <a:off x="8342375"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506">
          <p15:clr>
            <a:srgbClr val="5ACBF0"/>
          </p15:clr>
        </p15:guide>
        <p15:guide id="2" orient="horz" pos="906">
          <p15:clr>
            <a:srgbClr val="5ACBF0"/>
          </p15:clr>
        </p15:guide>
        <p15:guide id="3" orient="horz" pos="288">
          <p15:clr>
            <a:srgbClr val="5ACBF0"/>
          </p15:clr>
        </p15:guide>
        <p15:guide id="4" pos="2430">
          <p15:clr>
            <a:srgbClr val="5ACBF0"/>
          </p15:clr>
        </p15:guide>
        <p15:guide id="5" pos="2811">
          <p15:clr>
            <a:srgbClr val="5ACBF0"/>
          </p15:clr>
        </p15:guide>
        <p15:guide id="6" pos="4871">
          <p15:clr>
            <a:srgbClr val="5ACBF0"/>
          </p15:clr>
        </p15:guide>
        <p15:guide id="7"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our Column Bullet with Subtitles">
  <p:cSld name="Four Column Bullet with Subtitles">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5"/>
          <p:cNvSpPr txBox="1">
            <a:spLocks noGrp="1"/>
          </p:cNvSpPr>
          <p:nvPr>
            <p:ph type="body" idx="1"/>
          </p:nvPr>
        </p:nvSpPr>
        <p:spPr>
          <a:xfrm>
            <a:off x="584200" y="1438275"/>
            <a:ext cx="2532063"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 name="Google Shape;133;p25"/>
          <p:cNvSpPr txBox="1">
            <a:spLocks noGrp="1"/>
          </p:cNvSpPr>
          <p:nvPr>
            <p:ph type="body" idx="2"/>
          </p:nvPr>
        </p:nvSpPr>
        <p:spPr>
          <a:xfrm>
            <a:off x="584200" y="228311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4" name="Google Shape;134;p25"/>
          <p:cNvSpPr txBox="1">
            <a:spLocks noGrp="1"/>
          </p:cNvSpPr>
          <p:nvPr>
            <p:ph type="body" idx="3"/>
          </p:nvPr>
        </p:nvSpPr>
        <p:spPr>
          <a:xfrm>
            <a:off x="3413125" y="1438275"/>
            <a:ext cx="2533650"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 name="Google Shape;135;p25"/>
          <p:cNvSpPr txBox="1">
            <a:spLocks noGrp="1"/>
          </p:cNvSpPr>
          <p:nvPr>
            <p:ph type="body" idx="4"/>
          </p:nvPr>
        </p:nvSpPr>
        <p:spPr>
          <a:xfrm>
            <a:off x="3413125" y="227647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 name="Google Shape;136;p25"/>
          <p:cNvSpPr txBox="1">
            <a:spLocks noGrp="1"/>
          </p:cNvSpPr>
          <p:nvPr>
            <p:ph type="body" idx="5"/>
          </p:nvPr>
        </p:nvSpPr>
        <p:spPr>
          <a:xfrm>
            <a:off x="6244208" y="1438275"/>
            <a:ext cx="2532063"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25"/>
          <p:cNvSpPr txBox="1">
            <a:spLocks noGrp="1"/>
          </p:cNvSpPr>
          <p:nvPr>
            <p:ph type="body" idx="6"/>
          </p:nvPr>
        </p:nvSpPr>
        <p:spPr>
          <a:xfrm>
            <a:off x="6244208" y="228311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 name="Google Shape;138;p25"/>
          <p:cNvSpPr txBox="1">
            <a:spLocks noGrp="1"/>
          </p:cNvSpPr>
          <p:nvPr>
            <p:ph type="body" idx="7"/>
          </p:nvPr>
        </p:nvSpPr>
        <p:spPr>
          <a:xfrm>
            <a:off x="9073133" y="1438275"/>
            <a:ext cx="2533650"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25"/>
          <p:cNvSpPr txBox="1">
            <a:spLocks noGrp="1"/>
          </p:cNvSpPr>
          <p:nvPr>
            <p:ph type="body" idx="8"/>
          </p:nvPr>
        </p:nvSpPr>
        <p:spPr>
          <a:xfrm>
            <a:off x="9073133" y="227647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6">
          <p15:clr>
            <a:srgbClr val="5ACBF0"/>
          </p15:clr>
        </p15:guide>
        <p15:guide id="2" orient="horz" pos="288">
          <p15:clr>
            <a:srgbClr val="5ACBF0"/>
          </p15:clr>
        </p15:guide>
        <p15:guide id="3" pos="1963">
          <p15:clr>
            <a:srgbClr val="5ACBF0"/>
          </p15:clr>
        </p15:guide>
        <p15:guide id="4" pos="2150">
          <p15:clr>
            <a:srgbClr val="5ACBF0"/>
          </p15:clr>
        </p15:guide>
        <p15:guide id="5" pos="3746">
          <p15:clr>
            <a:srgbClr val="5ACBF0"/>
          </p15:clr>
        </p15:guide>
        <p15:guide id="6" pos="3934">
          <p15:clr>
            <a:srgbClr val="5ACBF0"/>
          </p15:clr>
        </p15:guide>
        <p15:guide id="7" pos="5530">
          <p15:clr>
            <a:srgbClr val="5ACBF0"/>
          </p15:clr>
        </p15:guide>
        <p15:guide id="8" pos="5716">
          <p15:clr>
            <a:srgbClr val="5ACBF0"/>
          </p15:clr>
        </p15:guide>
        <p15:guide id="9"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ive Column Bullet with Subtitles">
  <p:cSld name="Five Column Bullet with Subtitles">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6"/>
          <p:cNvSpPr txBox="1">
            <a:spLocks noGrp="1"/>
          </p:cNvSpPr>
          <p:nvPr>
            <p:ph type="body" idx="1"/>
          </p:nvPr>
        </p:nvSpPr>
        <p:spPr>
          <a:xfrm>
            <a:off x="584200"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 name="Google Shape;143;p26"/>
          <p:cNvSpPr txBox="1">
            <a:spLocks noGrp="1"/>
          </p:cNvSpPr>
          <p:nvPr>
            <p:ph type="body" idx="2"/>
          </p:nvPr>
        </p:nvSpPr>
        <p:spPr>
          <a:xfrm>
            <a:off x="584200" y="228311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 name="Google Shape;144;p26"/>
          <p:cNvSpPr txBox="1">
            <a:spLocks noGrp="1"/>
          </p:cNvSpPr>
          <p:nvPr>
            <p:ph type="body" idx="3"/>
          </p:nvPr>
        </p:nvSpPr>
        <p:spPr>
          <a:xfrm>
            <a:off x="2849007"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5" name="Google Shape;145;p26"/>
          <p:cNvSpPr txBox="1">
            <a:spLocks noGrp="1"/>
          </p:cNvSpPr>
          <p:nvPr>
            <p:ph type="body" idx="4"/>
          </p:nvPr>
        </p:nvSpPr>
        <p:spPr>
          <a:xfrm>
            <a:off x="2849007" y="227647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6" name="Google Shape;146;p26"/>
          <p:cNvSpPr txBox="1">
            <a:spLocks noGrp="1"/>
          </p:cNvSpPr>
          <p:nvPr>
            <p:ph type="body" idx="5"/>
          </p:nvPr>
        </p:nvSpPr>
        <p:spPr>
          <a:xfrm>
            <a:off x="5113814"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7" name="Google Shape;147;p26"/>
          <p:cNvSpPr txBox="1">
            <a:spLocks noGrp="1"/>
          </p:cNvSpPr>
          <p:nvPr>
            <p:ph type="body" idx="6"/>
          </p:nvPr>
        </p:nvSpPr>
        <p:spPr>
          <a:xfrm>
            <a:off x="5113814" y="228311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8" name="Google Shape;148;p26"/>
          <p:cNvSpPr txBox="1">
            <a:spLocks noGrp="1"/>
          </p:cNvSpPr>
          <p:nvPr>
            <p:ph type="body" idx="7"/>
          </p:nvPr>
        </p:nvSpPr>
        <p:spPr>
          <a:xfrm>
            <a:off x="7378621"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26"/>
          <p:cNvSpPr txBox="1">
            <a:spLocks noGrp="1"/>
          </p:cNvSpPr>
          <p:nvPr>
            <p:ph type="body" idx="8"/>
          </p:nvPr>
        </p:nvSpPr>
        <p:spPr>
          <a:xfrm>
            <a:off x="7378621" y="227647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26"/>
          <p:cNvSpPr txBox="1">
            <a:spLocks noGrp="1"/>
          </p:cNvSpPr>
          <p:nvPr>
            <p:ph type="body" idx="9"/>
          </p:nvPr>
        </p:nvSpPr>
        <p:spPr>
          <a:xfrm>
            <a:off x="9643428"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1" name="Google Shape;151;p26"/>
          <p:cNvSpPr txBox="1">
            <a:spLocks noGrp="1"/>
          </p:cNvSpPr>
          <p:nvPr>
            <p:ph type="body" idx="13"/>
          </p:nvPr>
        </p:nvSpPr>
        <p:spPr>
          <a:xfrm>
            <a:off x="9643428" y="227647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6">
          <p15:clr>
            <a:srgbClr val="5ACBF0"/>
          </p15:clr>
        </p15:guide>
        <p15:guide id="2" orient="horz" pos="288">
          <p15:clr>
            <a:srgbClr val="5ACBF0"/>
          </p15:clr>
        </p15:guide>
        <p15:guide id="3" pos="1610">
          <p15:clr>
            <a:srgbClr val="5ACBF0"/>
          </p15:clr>
        </p15:guide>
        <p15:guide id="4" pos="1795">
          <p15:clr>
            <a:srgbClr val="5ACBF0"/>
          </p15:clr>
        </p15:guide>
        <p15:guide id="5" pos="3035">
          <p15:clr>
            <a:srgbClr val="5ACBF0"/>
          </p15:clr>
        </p15:guide>
        <p15:guide id="6" pos="3221">
          <p15:clr>
            <a:srgbClr val="5ACBF0"/>
          </p15:clr>
        </p15:guide>
        <p15:guide id="7" pos="4461">
          <p15:clr>
            <a:srgbClr val="5ACBF0"/>
          </p15:clr>
        </p15:guide>
        <p15:guide id="8" pos="5890">
          <p15:clr>
            <a:srgbClr val="5ACBF0"/>
          </p15:clr>
        </p15:guide>
        <p15:guide id="9" orient="horz" pos="1436">
          <p15:clr>
            <a:srgbClr val="5ACBF0"/>
          </p15:clr>
        </p15:guide>
        <p15:guide id="10" pos="4646">
          <p15:clr>
            <a:srgbClr val="5ACBF0"/>
          </p15:clr>
        </p15:guide>
        <p15:guide id="11" pos="60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 left side ">
  <p:cSld name="Title Only - left side ">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588264" y="2875002"/>
            <a:ext cx="4127692"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749">
          <p15:clr>
            <a:srgbClr val="A4A3A4"/>
          </p15:clr>
        </p15:guide>
        <p15:guide id="11" pos="3932">
          <p15:clr>
            <a:srgbClr val="A4A3A4"/>
          </p15:clr>
        </p15:guide>
        <p15:guide id="12" pos="4343">
          <p15:clr>
            <a:srgbClr val="A4A3A4"/>
          </p15:clr>
        </p15:guide>
        <p15:guide id="13" pos="4526">
          <p15:clr>
            <a:srgbClr val="A4A3A4"/>
          </p15:clr>
        </p15:guide>
        <p15:guide id="14" pos="4937">
          <p15:clr>
            <a:srgbClr val="A4A3A4"/>
          </p15:clr>
        </p15:guide>
        <p15:guide id="15" pos="5120">
          <p15:clr>
            <a:srgbClr val="A4A3A4"/>
          </p15:clr>
        </p15:guide>
        <p15:guide id="16" pos="5529">
          <p15:clr>
            <a:srgbClr val="A4A3A4"/>
          </p15:clr>
        </p15:guide>
        <p15:guide id="17" pos="5714">
          <p15:clr>
            <a:srgbClr val="A4A3A4"/>
          </p15:clr>
        </p15:guide>
        <p15:guide id="18" pos="6123">
          <p15:clr>
            <a:srgbClr val="A4A3A4"/>
          </p15:clr>
        </p15:guide>
        <p15:guide id="19" pos="6308">
          <p15:clr>
            <a:srgbClr val="A4A3A4"/>
          </p15:clr>
        </p15:guide>
        <p15:guide id="20" pos="6717">
          <p15:clr>
            <a:srgbClr val="A4A3A4"/>
          </p15:clr>
        </p15:guide>
        <p15:guide id="21" pos="6900">
          <p15:clr>
            <a:srgbClr val="A4A3A4"/>
          </p15:clr>
        </p15:guide>
        <p15:guide id="22" orient="horz" pos="288">
          <p15:clr>
            <a:srgbClr val="5ACBF0"/>
          </p15:clr>
        </p15:guide>
        <p15:guide id="23" orient="horz" pos="2160">
          <p15:clr>
            <a:srgbClr val="5ACBF0"/>
          </p15:clr>
        </p15:guide>
        <p15:guide id="24" pos="2976">
          <p15:clr>
            <a:srgbClr val="5ACBF0"/>
          </p15:clr>
        </p15:guide>
        <p15:guide id="25"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mall title - half page">
  <p:cSld name="Small title - half page">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584200" y="457200"/>
            <a:ext cx="5508419" cy="372410"/>
          </a:xfrm>
          <a:prstGeom prst="rect">
            <a:avLst/>
          </a:prstGeom>
          <a:noFill/>
          <a:ln>
            <a:noFill/>
          </a:ln>
        </p:spPr>
        <p:txBody>
          <a:bodyPr spcFirstLastPara="1" wrap="square" lIns="0" tIns="64000" rIns="0" bIns="0" anchor="t" anchorCtr="0">
            <a:spAutoFit/>
          </a:bodyPr>
          <a:lstStyle>
            <a:lvl1pPr lvl="0" algn="l">
              <a:lnSpc>
                <a:spcPct val="100000"/>
              </a:lnSpc>
              <a:spcBef>
                <a:spcPts val="0"/>
              </a:spcBef>
              <a:spcAft>
                <a:spcPts val="0"/>
              </a:spcAft>
              <a:buClr>
                <a:schemeClr val="dk1"/>
              </a:buClr>
              <a:buSzPts val="2000"/>
              <a:buFont typeface="Quattrocento Sans"/>
              <a:buNone/>
              <a:defRPr sz="2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52">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guide id="26"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Header Background Two Column Bullet text">
  <p:cSld name="Header Background Two Column Bullet text">
    <p:spTree>
      <p:nvGrpSpPr>
        <p:cNvPr id="1" name="Shape 158"/>
        <p:cNvGrpSpPr/>
        <p:nvPr/>
      </p:nvGrpSpPr>
      <p:grpSpPr>
        <a:xfrm>
          <a:off x="0" y="0"/>
          <a:ext cx="0" cy="0"/>
          <a:chOff x="0" y="0"/>
          <a:chExt cx="0" cy="0"/>
        </a:xfrm>
      </p:grpSpPr>
      <p:sp>
        <p:nvSpPr>
          <p:cNvPr id="159" name="Google Shape;159;p30"/>
          <p:cNvSpPr/>
          <p:nvPr/>
        </p:nvSpPr>
        <p:spPr>
          <a:xfrm>
            <a:off x="1" y="0"/>
            <a:ext cx="12192000" cy="1439693"/>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60" name="Google Shape;160;p3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30"/>
          <p:cNvSpPr txBox="1">
            <a:spLocks noGrp="1"/>
          </p:cNvSpPr>
          <p:nvPr>
            <p:ph type="body" idx="1"/>
          </p:nvPr>
        </p:nvSpPr>
        <p:spPr>
          <a:xfrm>
            <a:off x="584200" y="1844674"/>
            <a:ext cx="5211763" cy="4424363"/>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2" name="Google Shape;162;p30"/>
          <p:cNvSpPr txBox="1">
            <a:spLocks noGrp="1"/>
          </p:cNvSpPr>
          <p:nvPr>
            <p:ph type="body" idx="2"/>
          </p:nvPr>
        </p:nvSpPr>
        <p:spPr>
          <a:xfrm>
            <a:off x="6389688" y="1844674"/>
            <a:ext cx="5219700" cy="4424363"/>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3" name="Google Shape;163;p3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ly title">
  <p:cSld name="Only title">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395554" y="499669"/>
            <a:ext cx="11337393" cy="555755"/>
          </a:xfrm>
          <a:prstGeom prst="rect">
            <a:avLst/>
          </a:prstGeom>
          <a:noFill/>
          <a:ln>
            <a:noFill/>
          </a:ln>
        </p:spPr>
        <p:txBody>
          <a:bodyPr spcFirstLastPara="1" wrap="square" lIns="91425" tIns="91425" rIns="91425" bIns="0" anchor="t" anchorCtr="0">
            <a:noAutofit/>
          </a:bodyPr>
          <a:lstStyle>
            <a:lvl1pPr lvl="0" algn="l">
              <a:lnSpc>
                <a:spcPct val="100000"/>
              </a:lnSpc>
              <a:spcBef>
                <a:spcPts val="0"/>
              </a:spcBef>
              <a:spcAft>
                <a:spcPts val="0"/>
              </a:spcAft>
              <a:buClr>
                <a:schemeClr val="dk1"/>
              </a:buClr>
              <a:buSzPts val="2800"/>
              <a:buFont typeface="Quattrocento Sans"/>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6" name="Google Shape;26;p4"/>
          <p:cNvCxnSpPr/>
          <p:nvPr/>
        </p:nvCxnSpPr>
        <p:spPr>
          <a:xfrm>
            <a:off x="502391" y="463028"/>
            <a:ext cx="880236" cy="0"/>
          </a:xfrm>
          <a:prstGeom prst="straightConnector1">
            <a:avLst/>
          </a:prstGeom>
          <a:noFill/>
          <a:ln w="69850" cap="flat" cmpd="sng">
            <a:solidFill>
              <a:srgbClr val="56C0C9"/>
            </a:solidFill>
            <a:prstDash val="solid"/>
            <a:round/>
            <a:headEnd type="none" w="sm" len="sm"/>
            <a:tailEnd type="none" w="sm" len="sm"/>
          </a:ln>
        </p:spPr>
      </p:cxnSp>
      <p:sp>
        <p:nvSpPr>
          <p:cNvPr id="27" name="Google Shape;27;p4"/>
          <p:cNvSpPr txBox="1"/>
          <p:nvPr/>
        </p:nvSpPr>
        <p:spPr>
          <a:xfrm>
            <a:off x="426509" y="6518598"/>
            <a:ext cx="330995" cy="276999"/>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fld id="{00000000-1234-1234-1234-123412341234}" type="slidenum">
              <a:rPr lang="en-US" sz="1200" b="1">
                <a:solidFill>
                  <a:srgbClr val="59C4CD"/>
                </a:solidFill>
                <a:latin typeface="Quattrocento Sans"/>
                <a:ea typeface="Quattrocento Sans"/>
                <a:cs typeface="Quattrocento Sans"/>
                <a:sym typeface="Quattrocento Sans"/>
              </a:rPr>
              <a:t>‹#›</a:t>
            </a:fld>
            <a:endParaRPr sz="1200" b="1">
              <a:solidFill>
                <a:srgbClr val="59C4CD"/>
              </a:solidFill>
              <a:latin typeface="Quattrocento Sans"/>
              <a:ea typeface="Quattrocento Sans"/>
              <a:cs typeface="Quattrocento Sans"/>
              <a:sym typeface="Quattrocento Sans"/>
            </a:endParaRPr>
          </a:p>
        </p:txBody>
      </p:sp>
      <p:pic>
        <p:nvPicPr>
          <p:cNvPr id="28" name="Google Shape;28;p4"/>
          <p:cNvPicPr preferRelativeResize="0"/>
          <p:nvPr/>
        </p:nvPicPr>
        <p:blipFill rotWithShape="1">
          <a:blip r:embed="rId2">
            <a:alphaModFix/>
          </a:blip>
          <a:srcRect t="43489"/>
          <a:stretch/>
        </p:blipFill>
        <p:spPr>
          <a:xfrm>
            <a:off x="10055894" y="0"/>
            <a:ext cx="2072607" cy="1027263"/>
          </a:xfrm>
          <a:prstGeom prst="rect">
            <a:avLst/>
          </a:prstGeom>
          <a:noFill/>
          <a:ln>
            <a:noFill/>
          </a:ln>
        </p:spPr>
      </p:pic>
      <p:pic>
        <p:nvPicPr>
          <p:cNvPr id="29" name="Google Shape;29;p4" descr="A blue and white logo&#10;&#10;Description automatically generated"/>
          <p:cNvPicPr preferRelativeResize="0"/>
          <p:nvPr/>
        </p:nvPicPr>
        <p:blipFill rotWithShape="1">
          <a:blip r:embed="rId3">
            <a:alphaModFix/>
          </a:blip>
          <a:srcRect/>
          <a:stretch/>
        </p:blipFill>
        <p:spPr>
          <a:xfrm>
            <a:off x="11092197" y="88844"/>
            <a:ext cx="952500" cy="952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792">
          <p15:clr>
            <a:srgbClr val="FBAE40"/>
          </p15:clr>
        </p15:guide>
        <p15:guide id="2" pos="60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Header Background Two Column Non-bulleted text">
  <p:cSld name="Header Background Two Column Non-bulleted text">
    <p:spTree>
      <p:nvGrpSpPr>
        <p:cNvPr id="1" name="Shape 164"/>
        <p:cNvGrpSpPr/>
        <p:nvPr/>
      </p:nvGrpSpPr>
      <p:grpSpPr>
        <a:xfrm>
          <a:off x="0" y="0"/>
          <a:ext cx="0" cy="0"/>
          <a:chOff x="0" y="0"/>
          <a:chExt cx="0" cy="0"/>
        </a:xfrm>
      </p:grpSpPr>
      <p:sp>
        <p:nvSpPr>
          <p:cNvPr id="165" name="Google Shape;165;p31"/>
          <p:cNvSpPr/>
          <p:nvPr/>
        </p:nvSpPr>
        <p:spPr>
          <a:xfrm>
            <a:off x="1" y="0"/>
            <a:ext cx="12192000" cy="1439693"/>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66" name="Google Shape;166;p3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1"/>
          <p:cNvSpPr txBox="1">
            <a:spLocks noGrp="1"/>
          </p:cNvSpPr>
          <p:nvPr>
            <p:ph type="body" idx="1"/>
          </p:nvPr>
        </p:nvSpPr>
        <p:spPr>
          <a:xfrm>
            <a:off x="584200" y="1853052"/>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31"/>
          <p:cNvSpPr txBox="1">
            <a:spLocks noGrp="1"/>
          </p:cNvSpPr>
          <p:nvPr>
            <p:ph type="body" idx="2"/>
          </p:nvPr>
        </p:nvSpPr>
        <p:spPr>
          <a:xfrm>
            <a:off x="6397171" y="1844675"/>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Header Background Two Column Content with Subheads">
  <p:cSld name="Header Background Two Column Content with Subheads">
    <p:spTree>
      <p:nvGrpSpPr>
        <p:cNvPr id="1" name="Shape 169"/>
        <p:cNvGrpSpPr/>
        <p:nvPr/>
      </p:nvGrpSpPr>
      <p:grpSpPr>
        <a:xfrm>
          <a:off x="0" y="0"/>
          <a:ext cx="0" cy="0"/>
          <a:chOff x="0" y="0"/>
          <a:chExt cx="0" cy="0"/>
        </a:xfrm>
      </p:grpSpPr>
      <p:sp>
        <p:nvSpPr>
          <p:cNvPr id="170" name="Google Shape;170;p32"/>
          <p:cNvSpPr/>
          <p:nvPr/>
        </p:nvSpPr>
        <p:spPr>
          <a:xfrm>
            <a:off x="1" y="0"/>
            <a:ext cx="12192000" cy="1439693"/>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71" name="Google Shape;171;p32"/>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32"/>
          <p:cNvSpPr txBox="1">
            <a:spLocks noGrp="1"/>
          </p:cNvSpPr>
          <p:nvPr>
            <p:ph type="body" idx="1"/>
          </p:nvPr>
        </p:nvSpPr>
        <p:spPr>
          <a:xfrm>
            <a:off x="584200" y="1851161"/>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3" name="Google Shape;173;p32"/>
          <p:cNvSpPr txBox="1">
            <a:spLocks noGrp="1"/>
          </p:cNvSpPr>
          <p:nvPr>
            <p:ph type="body" idx="2"/>
          </p:nvPr>
        </p:nvSpPr>
        <p:spPr>
          <a:xfrm>
            <a:off x="588963" y="2495686"/>
            <a:ext cx="5214937" cy="3773352"/>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4" name="Google Shape;174;p32"/>
          <p:cNvSpPr txBox="1">
            <a:spLocks noGrp="1"/>
          </p:cNvSpPr>
          <p:nvPr>
            <p:ph type="body" idx="3"/>
          </p:nvPr>
        </p:nvSpPr>
        <p:spPr>
          <a:xfrm>
            <a:off x="6397625" y="1844675"/>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5" name="Google Shape;175;p32"/>
          <p:cNvSpPr txBox="1">
            <a:spLocks noGrp="1"/>
          </p:cNvSpPr>
          <p:nvPr>
            <p:ph type="body" idx="4"/>
          </p:nvPr>
        </p:nvSpPr>
        <p:spPr>
          <a:xfrm>
            <a:off x="6394451" y="2489200"/>
            <a:ext cx="5214937" cy="3779838"/>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pos="3656">
          <p15:clr>
            <a:srgbClr val="5ACBF0"/>
          </p15:clr>
        </p15:guide>
        <p15:guide id="4" pos="4024">
          <p15:clr>
            <a:srgbClr val="5ACBF0"/>
          </p15:clr>
        </p15:guide>
        <p15:guide id="5"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Header Background Three Column Bullet with Subtitles">
  <p:cSld name="Header Background Three Column Bullet with Subtitles">
    <p:spTree>
      <p:nvGrpSpPr>
        <p:cNvPr id="1" name="Shape 176"/>
        <p:cNvGrpSpPr/>
        <p:nvPr/>
      </p:nvGrpSpPr>
      <p:grpSpPr>
        <a:xfrm>
          <a:off x="0" y="0"/>
          <a:ext cx="0" cy="0"/>
          <a:chOff x="0" y="0"/>
          <a:chExt cx="0" cy="0"/>
        </a:xfrm>
      </p:grpSpPr>
      <p:sp>
        <p:nvSpPr>
          <p:cNvPr id="177" name="Google Shape;177;p33"/>
          <p:cNvSpPr/>
          <p:nvPr/>
        </p:nvSpPr>
        <p:spPr>
          <a:xfrm>
            <a:off x="1" y="0"/>
            <a:ext cx="12192000" cy="1439693"/>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78" name="Google Shape;178;p33"/>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33"/>
          <p:cNvSpPr txBox="1">
            <a:spLocks noGrp="1"/>
          </p:cNvSpPr>
          <p:nvPr>
            <p:ph type="body" idx="1"/>
          </p:nvPr>
        </p:nvSpPr>
        <p:spPr>
          <a:xfrm>
            <a:off x="585217" y="18446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 name="Google Shape;180;p33"/>
          <p:cNvSpPr txBox="1">
            <a:spLocks noGrp="1"/>
          </p:cNvSpPr>
          <p:nvPr>
            <p:ph type="body" idx="2"/>
          </p:nvPr>
        </p:nvSpPr>
        <p:spPr>
          <a:xfrm>
            <a:off x="585217" y="27971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33"/>
          <p:cNvSpPr txBox="1">
            <a:spLocks noGrp="1"/>
          </p:cNvSpPr>
          <p:nvPr>
            <p:ph type="body" idx="3"/>
          </p:nvPr>
        </p:nvSpPr>
        <p:spPr>
          <a:xfrm>
            <a:off x="4463796" y="18446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p33"/>
          <p:cNvSpPr txBox="1">
            <a:spLocks noGrp="1"/>
          </p:cNvSpPr>
          <p:nvPr>
            <p:ph type="body" idx="4"/>
          </p:nvPr>
        </p:nvSpPr>
        <p:spPr>
          <a:xfrm>
            <a:off x="4463796" y="279053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3" name="Google Shape;183;p33"/>
          <p:cNvSpPr txBox="1">
            <a:spLocks noGrp="1"/>
          </p:cNvSpPr>
          <p:nvPr>
            <p:ph type="body" idx="5"/>
          </p:nvPr>
        </p:nvSpPr>
        <p:spPr>
          <a:xfrm>
            <a:off x="8342375" y="18446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4" name="Google Shape;184;p33"/>
          <p:cNvSpPr txBox="1">
            <a:spLocks noGrp="1"/>
          </p:cNvSpPr>
          <p:nvPr>
            <p:ph type="body" idx="6"/>
          </p:nvPr>
        </p:nvSpPr>
        <p:spPr>
          <a:xfrm>
            <a:off x="8342375" y="27971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162">
          <p15:clr>
            <a:srgbClr val="5ACBF0"/>
          </p15:clr>
        </p15:guide>
        <p15:guide id="2" orient="horz" pos="906">
          <p15:clr>
            <a:srgbClr val="5ACBF0"/>
          </p15:clr>
        </p15:guide>
        <p15:guide id="3" orient="horz" pos="288">
          <p15:clr>
            <a:srgbClr val="5ACBF0"/>
          </p15:clr>
        </p15:guide>
        <p15:guide id="4" pos="2430">
          <p15:clr>
            <a:srgbClr val="5ACBF0"/>
          </p15:clr>
        </p15:guide>
        <p15:guide id="5" pos="2811">
          <p15:clr>
            <a:srgbClr val="5ACBF0"/>
          </p15:clr>
        </p15:guide>
        <p15:guide id="6" pos="4871">
          <p15:clr>
            <a:srgbClr val="5ACBF0"/>
          </p15:clr>
        </p15:guide>
        <p15:guide id="7"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Header Background Four Column Bullet with Subtitles">
  <p:cSld name="Header Background Four Column Bullet with Subtitles">
    <p:spTree>
      <p:nvGrpSpPr>
        <p:cNvPr id="1" name="Shape 185"/>
        <p:cNvGrpSpPr/>
        <p:nvPr/>
      </p:nvGrpSpPr>
      <p:grpSpPr>
        <a:xfrm>
          <a:off x="0" y="0"/>
          <a:ext cx="0" cy="0"/>
          <a:chOff x="0" y="0"/>
          <a:chExt cx="0" cy="0"/>
        </a:xfrm>
      </p:grpSpPr>
      <p:sp>
        <p:nvSpPr>
          <p:cNvPr id="186" name="Google Shape;186;p34"/>
          <p:cNvSpPr/>
          <p:nvPr/>
        </p:nvSpPr>
        <p:spPr>
          <a:xfrm>
            <a:off x="1" y="0"/>
            <a:ext cx="12192000" cy="1439693"/>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87" name="Google Shape;187;p3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4"/>
          <p:cNvSpPr txBox="1">
            <a:spLocks noGrp="1"/>
          </p:cNvSpPr>
          <p:nvPr>
            <p:ph type="body" idx="1"/>
          </p:nvPr>
        </p:nvSpPr>
        <p:spPr>
          <a:xfrm>
            <a:off x="584200" y="1844675"/>
            <a:ext cx="2532063"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9" name="Google Shape;189;p34"/>
          <p:cNvSpPr txBox="1">
            <a:spLocks noGrp="1"/>
          </p:cNvSpPr>
          <p:nvPr>
            <p:ph type="body" idx="2"/>
          </p:nvPr>
        </p:nvSpPr>
        <p:spPr>
          <a:xfrm>
            <a:off x="584200" y="268951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0" name="Google Shape;190;p34"/>
          <p:cNvSpPr txBox="1">
            <a:spLocks noGrp="1"/>
          </p:cNvSpPr>
          <p:nvPr>
            <p:ph type="body" idx="3"/>
          </p:nvPr>
        </p:nvSpPr>
        <p:spPr>
          <a:xfrm>
            <a:off x="3413125" y="1844675"/>
            <a:ext cx="2533650"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1" name="Google Shape;191;p34"/>
          <p:cNvSpPr txBox="1">
            <a:spLocks noGrp="1"/>
          </p:cNvSpPr>
          <p:nvPr>
            <p:ph type="body" idx="4"/>
          </p:nvPr>
        </p:nvSpPr>
        <p:spPr>
          <a:xfrm>
            <a:off x="3413125" y="268287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2" name="Google Shape;192;p34"/>
          <p:cNvSpPr txBox="1">
            <a:spLocks noGrp="1"/>
          </p:cNvSpPr>
          <p:nvPr>
            <p:ph type="body" idx="5"/>
          </p:nvPr>
        </p:nvSpPr>
        <p:spPr>
          <a:xfrm>
            <a:off x="6244208" y="1844675"/>
            <a:ext cx="2532063"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3" name="Google Shape;193;p34"/>
          <p:cNvSpPr txBox="1">
            <a:spLocks noGrp="1"/>
          </p:cNvSpPr>
          <p:nvPr>
            <p:ph type="body" idx="6"/>
          </p:nvPr>
        </p:nvSpPr>
        <p:spPr>
          <a:xfrm>
            <a:off x="6244208" y="268951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4" name="Google Shape;194;p34"/>
          <p:cNvSpPr txBox="1">
            <a:spLocks noGrp="1"/>
          </p:cNvSpPr>
          <p:nvPr>
            <p:ph type="body" idx="7"/>
          </p:nvPr>
        </p:nvSpPr>
        <p:spPr>
          <a:xfrm>
            <a:off x="9073133" y="1844675"/>
            <a:ext cx="2533650"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5" name="Google Shape;195;p34"/>
          <p:cNvSpPr txBox="1">
            <a:spLocks noGrp="1"/>
          </p:cNvSpPr>
          <p:nvPr>
            <p:ph type="body" idx="8"/>
          </p:nvPr>
        </p:nvSpPr>
        <p:spPr>
          <a:xfrm>
            <a:off x="9073133" y="268287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6">
          <p15:clr>
            <a:srgbClr val="5ACBF0"/>
          </p15:clr>
        </p15:guide>
        <p15:guide id="2" orient="horz" pos="288">
          <p15:clr>
            <a:srgbClr val="5ACBF0"/>
          </p15:clr>
        </p15:guide>
        <p15:guide id="3" pos="1963">
          <p15:clr>
            <a:srgbClr val="5ACBF0"/>
          </p15:clr>
        </p15:guide>
        <p15:guide id="4" pos="2150">
          <p15:clr>
            <a:srgbClr val="5ACBF0"/>
          </p15:clr>
        </p15:guide>
        <p15:guide id="5" pos="3746">
          <p15:clr>
            <a:srgbClr val="5ACBF0"/>
          </p15:clr>
        </p15:guide>
        <p15:guide id="6" pos="3934">
          <p15:clr>
            <a:srgbClr val="5ACBF0"/>
          </p15:clr>
        </p15:guide>
        <p15:guide id="7" pos="5530">
          <p15:clr>
            <a:srgbClr val="5ACBF0"/>
          </p15:clr>
        </p15:guide>
        <p15:guide id="8" pos="5716">
          <p15:clr>
            <a:srgbClr val="5ACBF0"/>
          </p15:clr>
        </p15:guide>
        <p15:guide id="9" orient="horz" pos="116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eader Line Title and Content">
  <p:cSld name="Header Line Title and Content">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35"/>
          <p:cNvSpPr txBox="1">
            <a:spLocks noGrp="1"/>
          </p:cNvSpPr>
          <p:nvPr>
            <p:ph type="body" idx="1"/>
          </p:nvPr>
        </p:nvSpPr>
        <p:spPr>
          <a:xfrm>
            <a:off x="584200" y="1435100"/>
            <a:ext cx="11018838" cy="4833938"/>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560"/>
              </a:spcBef>
              <a:spcAft>
                <a:spcPts val="0"/>
              </a:spcAft>
              <a:buClr>
                <a:schemeClr val="dk1"/>
              </a:buClr>
              <a:buSzPts val="2520"/>
              <a:buChar char="·"/>
              <a:defRPr>
                <a:solidFill>
                  <a:schemeClr val="dk1"/>
                </a:solidFill>
              </a:defRPr>
            </a:lvl1pPr>
            <a:lvl2pPr marL="914400" lvl="1" indent="-342900" algn="l">
              <a:lnSpc>
                <a:spcPct val="100000"/>
              </a:lnSpc>
              <a:spcBef>
                <a:spcPts val="400"/>
              </a:spcBef>
              <a:spcAft>
                <a:spcPts val="0"/>
              </a:spcAft>
              <a:buClr>
                <a:schemeClr val="dk1"/>
              </a:buClr>
              <a:buSzPts val="1800"/>
              <a:buChar char="·"/>
              <a:defRPr>
                <a:solidFill>
                  <a:schemeClr val="dk1"/>
                </a:solidFill>
              </a:defRPr>
            </a:lvl2pPr>
            <a:lvl3pPr marL="1371600" lvl="2" indent="-320039" algn="l">
              <a:lnSpc>
                <a:spcPct val="100000"/>
              </a:lnSpc>
              <a:spcBef>
                <a:spcPts val="320"/>
              </a:spcBef>
              <a:spcAft>
                <a:spcPts val="0"/>
              </a:spcAft>
              <a:buClr>
                <a:schemeClr val="dk1"/>
              </a:buClr>
              <a:buSzPts val="1440"/>
              <a:buChar char="·"/>
              <a:defRPr>
                <a:solidFill>
                  <a:schemeClr val="dk1"/>
                </a:solidFill>
              </a:defRPr>
            </a:lvl3pPr>
            <a:lvl4pPr marL="1828800" lvl="3" indent="-308610" algn="l">
              <a:lnSpc>
                <a:spcPct val="100000"/>
              </a:lnSpc>
              <a:spcBef>
                <a:spcPts val="280"/>
              </a:spcBef>
              <a:spcAft>
                <a:spcPts val="0"/>
              </a:spcAft>
              <a:buClr>
                <a:schemeClr val="dk1"/>
              </a:buClr>
              <a:buSzPts val="1260"/>
              <a:buChar char="·"/>
              <a:defRPr>
                <a:solidFill>
                  <a:schemeClr val="dk1"/>
                </a:solidFill>
              </a:defRPr>
            </a:lvl4pPr>
            <a:lvl5pPr marL="2286000" lvl="4" indent="-308610" algn="l">
              <a:lnSpc>
                <a:spcPct val="100000"/>
              </a:lnSpc>
              <a:spcBef>
                <a:spcPts val="280"/>
              </a:spcBef>
              <a:spcAft>
                <a:spcPts val="0"/>
              </a:spcAft>
              <a:buClr>
                <a:schemeClr val="dk1"/>
              </a:buClr>
              <a:buSzPts val="126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9" name="Google Shape;199;p3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cxnSp>
        <p:nvCxnSpPr>
          <p:cNvPr id="200" name="Google Shape;200;p35"/>
          <p:cNvCxnSpPr/>
          <p:nvPr/>
        </p:nvCxnSpPr>
        <p:spPr>
          <a:xfrm>
            <a:off x="584200" y="1219200"/>
            <a:ext cx="11025188" cy="0"/>
          </a:xfrm>
          <a:prstGeom prst="straightConnector1">
            <a:avLst/>
          </a:prstGeom>
          <a:noFill/>
          <a:ln w="25400" cap="flat" cmpd="sng">
            <a:solidFill>
              <a:schemeClr val="dk2"/>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eader Line Two Column Bullet text">
  <p:cSld name="Header Line Two Column Bullet text">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36"/>
          <p:cNvSpPr txBox="1">
            <a:spLocks noGrp="1"/>
          </p:cNvSpPr>
          <p:nvPr>
            <p:ph type="body" idx="1"/>
          </p:nvPr>
        </p:nvSpPr>
        <p:spPr>
          <a:xfrm>
            <a:off x="584200" y="1435100"/>
            <a:ext cx="5211763" cy="483393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4" name="Google Shape;204;p36"/>
          <p:cNvSpPr txBox="1">
            <a:spLocks noGrp="1"/>
          </p:cNvSpPr>
          <p:nvPr>
            <p:ph type="body" idx="2"/>
          </p:nvPr>
        </p:nvSpPr>
        <p:spPr>
          <a:xfrm>
            <a:off x="6389688" y="1435100"/>
            <a:ext cx="5219700" cy="483393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5" name="Google Shape;205;p3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cxnSp>
        <p:nvCxnSpPr>
          <p:cNvPr id="206" name="Google Shape;206;p36"/>
          <p:cNvCxnSpPr/>
          <p:nvPr/>
        </p:nvCxnSpPr>
        <p:spPr>
          <a:xfrm>
            <a:off x="584200" y="1219200"/>
            <a:ext cx="11025188" cy="0"/>
          </a:xfrm>
          <a:prstGeom prst="straightConnector1">
            <a:avLst/>
          </a:prstGeom>
          <a:noFill/>
          <a:ln w="25400" cap="flat" cmpd="sng">
            <a:solidFill>
              <a:schemeClr val="dk2"/>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4">
          <p15:clr>
            <a:srgbClr val="5ACBF0"/>
          </p15:clr>
        </p15:guide>
        <p15:guide id="3" pos="3660">
          <p15:clr>
            <a:srgbClr val="5ACBF0"/>
          </p15:clr>
        </p15:guide>
        <p15:guide id="4"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Header Line Two Column Non-bulleted text">
  <p:cSld name="Header Line Two Column Non-bulleted text">
    <p:spTree>
      <p:nvGrpSpPr>
        <p:cNvPr id="1" name="Shape 207"/>
        <p:cNvGrpSpPr/>
        <p:nvPr/>
      </p:nvGrpSpPr>
      <p:grpSpPr>
        <a:xfrm>
          <a:off x="0" y="0"/>
          <a:ext cx="0" cy="0"/>
          <a:chOff x="0" y="0"/>
          <a:chExt cx="0" cy="0"/>
        </a:xfrm>
      </p:grpSpPr>
      <p:sp>
        <p:nvSpPr>
          <p:cNvPr id="208" name="Google Shape;208;p3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37"/>
          <p:cNvSpPr txBox="1">
            <a:spLocks noGrp="1"/>
          </p:cNvSpPr>
          <p:nvPr>
            <p:ph type="body" idx="1"/>
          </p:nvPr>
        </p:nvSpPr>
        <p:spPr>
          <a:xfrm>
            <a:off x="584200"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0" name="Google Shape;210;p37"/>
          <p:cNvSpPr txBox="1">
            <a:spLocks noGrp="1"/>
          </p:cNvSpPr>
          <p:nvPr>
            <p:ph type="body" idx="2"/>
          </p:nvPr>
        </p:nvSpPr>
        <p:spPr>
          <a:xfrm>
            <a:off x="6397171"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11" name="Google Shape;211;p37"/>
          <p:cNvCxnSpPr/>
          <p:nvPr/>
        </p:nvCxnSpPr>
        <p:spPr>
          <a:xfrm>
            <a:off x="584200" y="1219200"/>
            <a:ext cx="11025188" cy="0"/>
          </a:xfrm>
          <a:prstGeom prst="straightConnector1">
            <a:avLst/>
          </a:prstGeom>
          <a:noFill/>
          <a:ln w="25400" cap="flat" cmpd="sng">
            <a:solidFill>
              <a:schemeClr val="dk2"/>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4">
          <p15:clr>
            <a:srgbClr val="5ACBF0"/>
          </p15:clr>
        </p15:guide>
        <p15:guide id="3" pos="3656">
          <p15:clr>
            <a:srgbClr val="5ACBF0"/>
          </p15:clr>
        </p15:guide>
        <p15:guide id="4"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Header Background Two Column Content with Subheads">
  <p:cSld name="1_Header Background Two Column Content with Subheads">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38"/>
          <p:cNvSpPr txBox="1">
            <a:spLocks noGrp="1"/>
          </p:cNvSpPr>
          <p:nvPr>
            <p:ph type="body" idx="1"/>
          </p:nvPr>
        </p:nvSpPr>
        <p:spPr>
          <a:xfrm>
            <a:off x="584200" y="1443174"/>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38"/>
          <p:cNvSpPr txBox="1">
            <a:spLocks noGrp="1"/>
          </p:cNvSpPr>
          <p:nvPr>
            <p:ph type="body" idx="2"/>
          </p:nvPr>
        </p:nvSpPr>
        <p:spPr>
          <a:xfrm>
            <a:off x="588963" y="2087699"/>
            <a:ext cx="5214937" cy="3773352"/>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38"/>
          <p:cNvSpPr txBox="1">
            <a:spLocks noGrp="1"/>
          </p:cNvSpPr>
          <p:nvPr>
            <p:ph type="body" idx="3"/>
          </p:nvPr>
        </p:nvSpPr>
        <p:spPr>
          <a:xfrm>
            <a:off x="6397625"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7" name="Google Shape;217;p38"/>
          <p:cNvSpPr txBox="1">
            <a:spLocks noGrp="1"/>
          </p:cNvSpPr>
          <p:nvPr>
            <p:ph type="body" idx="4"/>
          </p:nvPr>
        </p:nvSpPr>
        <p:spPr>
          <a:xfrm>
            <a:off x="6394451" y="2081213"/>
            <a:ext cx="5214937" cy="3779838"/>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18" name="Google Shape;218;p38"/>
          <p:cNvCxnSpPr/>
          <p:nvPr/>
        </p:nvCxnSpPr>
        <p:spPr>
          <a:xfrm>
            <a:off x="584200" y="1219200"/>
            <a:ext cx="11025188" cy="0"/>
          </a:xfrm>
          <a:prstGeom prst="straightConnector1">
            <a:avLst/>
          </a:prstGeom>
          <a:noFill/>
          <a:ln w="25400" cap="flat" cmpd="sng">
            <a:solidFill>
              <a:schemeClr val="dk2"/>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pos="3656">
          <p15:clr>
            <a:srgbClr val="5ACBF0"/>
          </p15:clr>
        </p15:guide>
        <p15:guide id="4" pos="4024">
          <p15:clr>
            <a:srgbClr val="5ACBF0"/>
          </p15:clr>
        </p15:guide>
        <p15:guide id="5"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Header Line Three Column Bullet with Subtitles">
  <p:cSld name="Header Line Three Column Bullet with Subtitles">
    <p:spTree>
      <p:nvGrpSpPr>
        <p:cNvPr id="1" name="Shape 219"/>
        <p:cNvGrpSpPr/>
        <p:nvPr/>
      </p:nvGrpSpPr>
      <p:grpSpPr>
        <a:xfrm>
          <a:off x="0" y="0"/>
          <a:ext cx="0" cy="0"/>
          <a:chOff x="0" y="0"/>
          <a:chExt cx="0" cy="0"/>
        </a:xfrm>
      </p:grpSpPr>
      <p:sp>
        <p:nvSpPr>
          <p:cNvPr id="220" name="Google Shape;220;p39"/>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39"/>
          <p:cNvSpPr txBox="1">
            <a:spLocks noGrp="1"/>
          </p:cNvSpPr>
          <p:nvPr>
            <p:ph type="body" idx="1"/>
          </p:nvPr>
        </p:nvSpPr>
        <p:spPr>
          <a:xfrm>
            <a:off x="585217"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2" name="Google Shape;222;p39"/>
          <p:cNvSpPr txBox="1">
            <a:spLocks noGrp="1"/>
          </p:cNvSpPr>
          <p:nvPr>
            <p:ph type="body" idx="2"/>
          </p:nvPr>
        </p:nvSpPr>
        <p:spPr>
          <a:xfrm>
            <a:off x="585217"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39"/>
          <p:cNvSpPr txBox="1">
            <a:spLocks noGrp="1"/>
          </p:cNvSpPr>
          <p:nvPr>
            <p:ph type="body" idx="3"/>
          </p:nvPr>
        </p:nvSpPr>
        <p:spPr>
          <a:xfrm>
            <a:off x="4463796"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4" name="Google Shape;224;p39"/>
          <p:cNvSpPr txBox="1">
            <a:spLocks noGrp="1"/>
          </p:cNvSpPr>
          <p:nvPr>
            <p:ph type="body" idx="4"/>
          </p:nvPr>
        </p:nvSpPr>
        <p:spPr>
          <a:xfrm>
            <a:off x="4463796" y="238413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5" name="Google Shape;225;p39"/>
          <p:cNvSpPr txBox="1">
            <a:spLocks noGrp="1"/>
          </p:cNvSpPr>
          <p:nvPr>
            <p:ph type="body" idx="5"/>
          </p:nvPr>
        </p:nvSpPr>
        <p:spPr>
          <a:xfrm>
            <a:off x="8342375"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6" name="Google Shape;226;p39"/>
          <p:cNvSpPr txBox="1">
            <a:spLocks noGrp="1"/>
          </p:cNvSpPr>
          <p:nvPr>
            <p:ph type="body" idx="6"/>
          </p:nvPr>
        </p:nvSpPr>
        <p:spPr>
          <a:xfrm>
            <a:off x="8342375"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27" name="Google Shape;227;p39"/>
          <p:cNvCxnSpPr/>
          <p:nvPr/>
        </p:nvCxnSpPr>
        <p:spPr>
          <a:xfrm>
            <a:off x="584200" y="1219200"/>
            <a:ext cx="11025188" cy="0"/>
          </a:xfrm>
          <a:prstGeom prst="straightConnector1">
            <a:avLst/>
          </a:prstGeom>
          <a:noFill/>
          <a:ln w="25400" cap="flat" cmpd="sng">
            <a:solidFill>
              <a:schemeClr val="dk2"/>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orient="horz" pos="906">
          <p15:clr>
            <a:srgbClr val="5ACBF0"/>
          </p15:clr>
        </p15:guide>
        <p15:guide id="2" orient="horz" pos="288">
          <p15:clr>
            <a:srgbClr val="5ACBF0"/>
          </p15:clr>
        </p15:guide>
        <p15:guide id="3" pos="2430">
          <p15:clr>
            <a:srgbClr val="5ACBF0"/>
          </p15:clr>
        </p15:guide>
        <p15:guide id="4" pos="2811">
          <p15:clr>
            <a:srgbClr val="5ACBF0"/>
          </p15:clr>
        </p15:guide>
        <p15:guide id="5" pos="4871">
          <p15:clr>
            <a:srgbClr val="5ACBF0"/>
          </p15:clr>
        </p15:guide>
        <p15:guide id="6" pos="525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eader Line Four Column Bullet with Subtitles">
  <p:cSld name="Header Line Four Column Bullet with Subtitles">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40"/>
          <p:cNvSpPr txBox="1">
            <a:spLocks noGrp="1"/>
          </p:cNvSpPr>
          <p:nvPr>
            <p:ph type="body" idx="1"/>
          </p:nvPr>
        </p:nvSpPr>
        <p:spPr>
          <a:xfrm>
            <a:off x="584200" y="1438275"/>
            <a:ext cx="2532063"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1" name="Google Shape;231;p40"/>
          <p:cNvSpPr txBox="1">
            <a:spLocks noGrp="1"/>
          </p:cNvSpPr>
          <p:nvPr>
            <p:ph type="body" idx="2"/>
          </p:nvPr>
        </p:nvSpPr>
        <p:spPr>
          <a:xfrm>
            <a:off x="584200" y="228311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2" name="Google Shape;232;p40"/>
          <p:cNvSpPr txBox="1">
            <a:spLocks noGrp="1"/>
          </p:cNvSpPr>
          <p:nvPr>
            <p:ph type="body" idx="3"/>
          </p:nvPr>
        </p:nvSpPr>
        <p:spPr>
          <a:xfrm>
            <a:off x="3413125" y="1438275"/>
            <a:ext cx="2533650"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40"/>
          <p:cNvSpPr txBox="1">
            <a:spLocks noGrp="1"/>
          </p:cNvSpPr>
          <p:nvPr>
            <p:ph type="body" idx="4"/>
          </p:nvPr>
        </p:nvSpPr>
        <p:spPr>
          <a:xfrm>
            <a:off x="3413125" y="227647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4" name="Google Shape;234;p40"/>
          <p:cNvSpPr txBox="1">
            <a:spLocks noGrp="1"/>
          </p:cNvSpPr>
          <p:nvPr>
            <p:ph type="body" idx="5"/>
          </p:nvPr>
        </p:nvSpPr>
        <p:spPr>
          <a:xfrm>
            <a:off x="6244208" y="1438275"/>
            <a:ext cx="2532063"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5" name="Google Shape;235;p40"/>
          <p:cNvSpPr txBox="1">
            <a:spLocks noGrp="1"/>
          </p:cNvSpPr>
          <p:nvPr>
            <p:ph type="body" idx="6"/>
          </p:nvPr>
        </p:nvSpPr>
        <p:spPr>
          <a:xfrm>
            <a:off x="6244208" y="228311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6" name="Google Shape;236;p40"/>
          <p:cNvSpPr txBox="1">
            <a:spLocks noGrp="1"/>
          </p:cNvSpPr>
          <p:nvPr>
            <p:ph type="body" idx="7"/>
          </p:nvPr>
        </p:nvSpPr>
        <p:spPr>
          <a:xfrm>
            <a:off x="9073133" y="1438275"/>
            <a:ext cx="2533650"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7" name="Google Shape;237;p40"/>
          <p:cNvSpPr txBox="1">
            <a:spLocks noGrp="1"/>
          </p:cNvSpPr>
          <p:nvPr>
            <p:ph type="body" idx="8"/>
          </p:nvPr>
        </p:nvSpPr>
        <p:spPr>
          <a:xfrm>
            <a:off x="9073133" y="227647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38" name="Google Shape;238;p40"/>
          <p:cNvCxnSpPr/>
          <p:nvPr/>
        </p:nvCxnSpPr>
        <p:spPr>
          <a:xfrm>
            <a:off x="584200" y="1219200"/>
            <a:ext cx="11025188" cy="0"/>
          </a:xfrm>
          <a:prstGeom prst="straightConnector1">
            <a:avLst/>
          </a:prstGeom>
          <a:noFill/>
          <a:ln w="25400" cap="flat" cmpd="sng">
            <a:solidFill>
              <a:schemeClr val="dk2"/>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orient="horz" pos="906">
          <p15:clr>
            <a:srgbClr val="5ACBF0"/>
          </p15:clr>
        </p15:guide>
        <p15:guide id="2" orient="horz" pos="288">
          <p15:clr>
            <a:srgbClr val="5ACBF0"/>
          </p15:clr>
        </p15:guide>
        <p15:guide id="3" pos="1963">
          <p15:clr>
            <a:srgbClr val="5ACBF0"/>
          </p15:clr>
        </p15:guide>
        <p15:guide id="4" pos="2150">
          <p15:clr>
            <a:srgbClr val="5ACBF0"/>
          </p15:clr>
        </p15:guide>
        <p15:guide id="5" pos="3746">
          <p15:clr>
            <a:srgbClr val="5ACBF0"/>
          </p15:clr>
        </p15:guide>
        <p15:guide id="6" pos="3934">
          <p15:clr>
            <a:srgbClr val="5ACBF0"/>
          </p15:clr>
        </p15:guide>
        <p15:guide id="7" pos="5530">
          <p15:clr>
            <a:srgbClr val="5ACBF0"/>
          </p15:clr>
        </p15:guide>
        <p15:guide id="8" pos="57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er Background Title and Content">
  <p:cSld name="Header Background Title and Content">
    <p:spTree>
      <p:nvGrpSpPr>
        <p:cNvPr id="1" name="Shape 30"/>
        <p:cNvGrpSpPr/>
        <p:nvPr/>
      </p:nvGrpSpPr>
      <p:grpSpPr>
        <a:xfrm>
          <a:off x="0" y="0"/>
          <a:ext cx="0" cy="0"/>
          <a:chOff x="0" y="0"/>
          <a:chExt cx="0" cy="0"/>
        </a:xfrm>
      </p:grpSpPr>
      <p:sp>
        <p:nvSpPr>
          <p:cNvPr id="31" name="Google Shape;31;p5"/>
          <p:cNvSpPr/>
          <p:nvPr/>
        </p:nvSpPr>
        <p:spPr>
          <a:xfrm>
            <a:off x="1" y="0"/>
            <a:ext cx="12192000" cy="1439693"/>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32" name="Google Shape;32;p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584200" y="1844675"/>
            <a:ext cx="11018838" cy="442436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solidFill>
                  <a:schemeClr val="dk1"/>
                </a:solidFill>
              </a:defRPr>
            </a:lvl1pPr>
            <a:lvl2pPr marL="914400" lvl="1" indent="-342900" algn="l">
              <a:lnSpc>
                <a:spcPct val="100000"/>
              </a:lnSpc>
              <a:spcBef>
                <a:spcPts val="400"/>
              </a:spcBef>
              <a:spcAft>
                <a:spcPts val="0"/>
              </a:spcAft>
              <a:buClr>
                <a:schemeClr val="dk1"/>
              </a:buClr>
              <a:buSzPts val="1800"/>
              <a:buChar char="·"/>
              <a:defRPr>
                <a:solidFill>
                  <a:schemeClr val="dk1"/>
                </a:solidFill>
              </a:defRPr>
            </a:lvl2pPr>
            <a:lvl3pPr marL="1371600" lvl="2" indent="-320039" algn="l">
              <a:lnSpc>
                <a:spcPct val="100000"/>
              </a:lnSpc>
              <a:spcBef>
                <a:spcPts val="320"/>
              </a:spcBef>
              <a:spcAft>
                <a:spcPts val="0"/>
              </a:spcAft>
              <a:buClr>
                <a:schemeClr val="dk1"/>
              </a:buClr>
              <a:buSzPts val="1440"/>
              <a:buChar char="·"/>
              <a:defRPr>
                <a:solidFill>
                  <a:schemeClr val="dk1"/>
                </a:solidFill>
              </a:defRPr>
            </a:lvl3pPr>
            <a:lvl4pPr marL="1828800" lvl="3" indent="-308610" algn="l">
              <a:lnSpc>
                <a:spcPct val="100000"/>
              </a:lnSpc>
              <a:spcBef>
                <a:spcPts val="280"/>
              </a:spcBef>
              <a:spcAft>
                <a:spcPts val="0"/>
              </a:spcAft>
              <a:buClr>
                <a:schemeClr val="dk1"/>
              </a:buClr>
              <a:buSzPts val="1260"/>
              <a:buChar char="·"/>
              <a:defRPr>
                <a:solidFill>
                  <a:schemeClr val="dk1"/>
                </a:solidFill>
              </a:defRPr>
            </a:lvl4pPr>
            <a:lvl5pPr marL="2286000" lvl="4" indent="-308610" algn="l">
              <a:lnSpc>
                <a:spcPct val="100000"/>
              </a:lnSpc>
              <a:spcBef>
                <a:spcPts val="280"/>
              </a:spcBef>
              <a:spcAft>
                <a:spcPts val="0"/>
              </a:spcAft>
              <a:buClr>
                <a:schemeClr val="dk1"/>
              </a:buClr>
              <a:buSzPts val="126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1162">
          <p15:clr>
            <a:srgbClr val="5ACBF0"/>
          </p15:clr>
        </p15:guide>
        <p15:guide id="2" orient="horz" pos="288">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Header Line Four Columns">
  <p:cSld name="Header Line Four Columns">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1" name="Google Shape;241;p41"/>
          <p:cNvCxnSpPr/>
          <p:nvPr/>
        </p:nvCxnSpPr>
        <p:spPr>
          <a:xfrm>
            <a:off x="584200" y="1219200"/>
            <a:ext cx="11025188" cy="0"/>
          </a:xfrm>
          <a:prstGeom prst="straightConnector1">
            <a:avLst/>
          </a:prstGeom>
          <a:noFill/>
          <a:ln w="25400" cap="flat" cmpd="sng">
            <a:solidFill>
              <a:schemeClr val="dk2"/>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orient="horz" pos="906">
          <p15:clr>
            <a:srgbClr val="5ACBF0"/>
          </p15:clr>
        </p15:guide>
        <p15:guide id="2" orient="horz" pos="288">
          <p15:clr>
            <a:srgbClr val="5ACBF0"/>
          </p15:clr>
        </p15:guide>
        <p15:guide id="3" pos="1963">
          <p15:clr>
            <a:srgbClr val="5ACBF0"/>
          </p15:clr>
        </p15:guide>
        <p15:guide id="4" pos="2150">
          <p15:clr>
            <a:srgbClr val="5ACBF0"/>
          </p15:clr>
        </p15:guide>
        <p15:guide id="5" pos="3746">
          <p15:clr>
            <a:srgbClr val="5ACBF0"/>
          </p15:clr>
        </p15:guide>
        <p15:guide id="6" pos="3934">
          <p15:clr>
            <a:srgbClr val="5ACBF0"/>
          </p15:clr>
        </p15:guide>
        <p15:guide id="7" pos="5530">
          <p15:clr>
            <a:srgbClr val="5ACBF0"/>
          </p15:clr>
        </p15:guide>
        <p15:guide id="8"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Header Line Blank">
  <p:cSld name="Header Line Blank">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4" name="Google Shape;244;p42"/>
          <p:cNvCxnSpPr/>
          <p:nvPr/>
        </p:nvCxnSpPr>
        <p:spPr>
          <a:xfrm>
            <a:off x="584200" y="1219200"/>
            <a:ext cx="11025188" cy="0"/>
          </a:xfrm>
          <a:prstGeom prst="straightConnector1">
            <a:avLst/>
          </a:prstGeom>
          <a:noFill/>
          <a:ln w="25400" cap="flat" cmpd="sng">
            <a:solidFill>
              <a:schemeClr val="dk2"/>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61">
          <p15:clr>
            <a:srgbClr val="A4A3A4"/>
          </p15:clr>
        </p15:guide>
        <p15:guide id="10" pos="3348">
          <p15:clr>
            <a:srgbClr val="A4A3A4"/>
          </p15:clr>
        </p15:guide>
        <p15:guide id="11" pos="3754">
          <p15:clr>
            <a:srgbClr val="A4A3A4"/>
          </p15:clr>
        </p15:guide>
        <p15:guide id="12" pos="3931">
          <p15:clr>
            <a:srgbClr val="A4A3A4"/>
          </p15:clr>
        </p15:guide>
        <p15:guide id="13" pos="4342">
          <p15:clr>
            <a:srgbClr val="A4A3A4"/>
          </p15:clr>
        </p15:guide>
        <p15:guide id="14" pos="4531">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6_Header Line 12 Months">
  <p:cSld name="6_Header Line 12 Months">
    <p:bg>
      <p:bgPr>
        <a:solidFill>
          <a:schemeClr val="lt1"/>
        </a:solidFill>
        <a:effectLst/>
      </p:bgPr>
    </p:bg>
    <p:spTree>
      <p:nvGrpSpPr>
        <p:cNvPr id="1" name="Shape 245"/>
        <p:cNvGrpSpPr/>
        <p:nvPr/>
      </p:nvGrpSpPr>
      <p:grpSpPr>
        <a:xfrm>
          <a:off x="0" y="0"/>
          <a:ext cx="0" cy="0"/>
          <a:chOff x="0" y="0"/>
          <a:chExt cx="0" cy="0"/>
        </a:xfrm>
      </p:grpSpPr>
      <p:sp>
        <p:nvSpPr>
          <p:cNvPr id="246" name="Google Shape;246;p43"/>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 name="Google Shape;247;p43"/>
          <p:cNvSpPr txBox="1"/>
          <p:nvPr/>
        </p:nvSpPr>
        <p:spPr>
          <a:xfrm flipH="1">
            <a:off x="584200" y="1436688"/>
            <a:ext cx="1595438"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1</a:t>
            </a:r>
            <a:endParaRPr/>
          </a:p>
        </p:txBody>
      </p:sp>
      <p:sp>
        <p:nvSpPr>
          <p:cNvPr id="248" name="Google Shape;248;p43"/>
          <p:cNvSpPr txBox="1"/>
          <p:nvPr/>
        </p:nvSpPr>
        <p:spPr>
          <a:xfrm flipH="1">
            <a:off x="2470150" y="1436688"/>
            <a:ext cx="1595438"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2</a:t>
            </a:r>
            <a:endParaRPr/>
          </a:p>
        </p:txBody>
      </p:sp>
      <p:sp>
        <p:nvSpPr>
          <p:cNvPr id="249" name="Google Shape;249;p43"/>
          <p:cNvSpPr txBox="1"/>
          <p:nvPr/>
        </p:nvSpPr>
        <p:spPr>
          <a:xfrm flipH="1">
            <a:off x="4367808" y="1436688"/>
            <a:ext cx="1595438"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3</a:t>
            </a:r>
            <a:endParaRPr/>
          </a:p>
        </p:txBody>
      </p:sp>
      <p:sp>
        <p:nvSpPr>
          <p:cNvPr id="250" name="Google Shape;250;p43"/>
          <p:cNvSpPr txBox="1"/>
          <p:nvPr/>
        </p:nvSpPr>
        <p:spPr>
          <a:xfrm flipH="1">
            <a:off x="6240016" y="1436688"/>
            <a:ext cx="1595438"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4</a:t>
            </a:r>
            <a:endParaRPr/>
          </a:p>
        </p:txBody>
      </p:sp>
      <p:sp>
        <p:nvSpPr>
          <p:cNvPr id="251" name="Google Shape;251;p43"/>
          <p:cNvSpPr txBox="1"/>
          <p:nvPr/>
        </p:nvSpPr>
        <p:spPr>
          <a:xfrm flipH="1">
            <a:off x="8127999" y="1436688"/>
            <a:ext cx="1592262"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5</a:t>
            </a:r>
            <a:endParaRPr/>
          </a:p>
        </p:txBody>
      </p:sp>
      <p:sp>
        <p:nvSpPr>
          <p:cNvPr id="252" name="Google Shape;252;p43"/>
          <p:cNvSpPr txBox="1"/>
          <p:nvPr/>
        </p:nvSpPr>
        <p:spPr>
          <a:xfrm flipH="1">
            <a:off x="10013950" y="1436688"/>
            <a:ext cx="1595438"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6</a:t>
            </a:r>
            <a:endParaRPr/>
          </a:p>
        </p:txBody>
      </p:sp>
      <p:sp>
        <p:nvSpPr>
          <p:cNvPr id="253" name="Google Shape;253;p43"/>
          <p:cNvSpPr txBox="1"/>
          <p:nvPr/>
        </p:nvSpPr>
        <p:spPr>
          <a:xfrm flipH="1">
            <a:off x="584200" y="3789363"/>
            <a:ext cx="1595438"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7</a:t>
            </a:r>
            <a:endParaRPr/>
          </a:p>
        </p:txBody>
      </p:sp>
      <p:sp>
        <p:nvSpPr>
          <p:cNvPr id="254" name="Google Shape;254;p43"/>
          <p:cNvSpPr txBox="1"/>
          <p:nvPr/>
        </p:nvSpPr>
        <p:spPr>
          <a:xfrm flipH="1">
            <a:off x="2470150" y="3789363"/>
            <a:ext cx="1595438"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8</a:t>
            </a:r>
            <a:endParaRPr/>
          </a:p>
        </p:txBody>
      </p:sp>
      <p:sp>
        <p:nvSpPr>
          <p:cNvPr id="255" name="Google Shape;255;p43"/>
          <p:cNvSpPr txBox="1"/>
          <p:nvPr/>
        </p:nvSpPr>
        <p:spPr>
          <a:xfrm flipH="1">
            <a:off x="4367808" y="3789363"/>
            <a:ext cx="1595438"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9</a:t>
            </a:r>
            <a:endParaRPr/>
          </a:p>
        </p:txBody>
      </p:sp>
      <p:sp>
        <p:nvSpPr>
          <p:cNvPr id="256" name="Google Shape;256;p43"/>
          <p:cNvSpPr txBox="1"/>
          <p:nvPr/>
        </p:nvSpPr>
        <p:spPr>
          <a:xfrm flipH="1">
            <a:off x="6240016" y="3789363"/>
            <a:ext cx="1595438"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10</a:t>
            </a:r>
            <a:endParaRPr/>
          </a:p>
        </p:txBody>
      </p:sp>
      <p:sp>
        <p:nvSpPr>
          <p:cNvPr id="257" name="Google Shape;257;p43"/>
          <p:cNvSpPr txBox="1"/>
          <p:nvPr/>
        </p:nvSpPr>
        <p:spPr>
          <a:xfrm flipH="1">
            <a:off x="8127999" y="3789363"/>
            <a:ext cx="1592262"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11</a:t>
            </a:r>
            <a:endParaRPr/>
          </a:p>
        </p:txBody>
      </p:sp>
      <p:sp>
        <p:nvSpPr>
          <p:cNvPr id="258" name="Google Shape;258;p43"/>
          <p:cNvSpPr txBox="1"/>
          <p:nvPr/>
        </p:nvSpPr>
        <p:spPr>
          <a:xfrm flipH="1">
            <a:off x="10013950" y="3789363"/>
            <a:ext cx="1595438" cy="581025"/>
          </a:xfrm>
          <a:prstGeom prst="rect">
            <a:avLst/>
          </a:prstGeom>
          <a:noFill/>
          <a:ln>
            <a:noFill/>
          </a:ln>
        </p:spPr>
        <p:txBody>
          <a:bodyPr spcFirstLastPara="1" wrap="square" lIns="90000" tIns="0" rIns="0" bIns="0" anchor="t" anchorCtr="0">
            <a:noAutofit/>
          </a:bodyPr>
          <a:lstStyle/>
          <a:p>
            <a:pPr marL="0" marR="0" lvl="0" indent="0" algn="l" rtl="0">
              <a:spcBef>
                <a:spcPts val="0"/>
              </a:spcBef>
              <a:spcAft>
                <a:spcPts val="0"/>
              </a:spcAft>
              <a:buNone/>
            </a:pPr>
            <a:r>
              <a:rPr lang="en-US" sz="3600">
                <a:solidFill>
                  <a:schemeClr val="dk2"/>
                </a:solidFill>
                <a:latin typeface="Quattrocento Sans"/>
                <a:ea typeface="Quattrocento Sans"/>
                <a:cs typeface="Quattrocento Sans"/>
                <a:sym typeface="Quattrocento Sans"/>
              </a:rPr>
              <a:t>12</a:t>
            </a:r>
            <a:endParaRPr/>
          </a:p>
        </p:txBody>
      </p:sp>
      <p:sp>
        <p:nvSpPr>
          <p:cNvPr id="259" name="Google Shape;259;p43"/>
          <p:cNvSpPr txBox="1">
            <a:spLocks noGrp="1"/>
          </p:cNvSpPr>
          <p:nvPr>
            <p:ph type="body" idx="1"/>
          </p:nvPr>
        </p:nvSpPr>
        <p:spPr>
          <a:xfrm>
            <a:off x="58420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0" name="Google Shape;260;p43"/>
          <p:cNvSpPr txBox="1">
            <a:spLocks noGrp="1"/>
          </p:cNvSpPr>
          <p:nvPr>
            <p:ph type="body" idx="2"/>
          </p:nvPr>
        </p:nvSpPr>
        <p:spPr>
          <a:xfrm>
            <a:off x="247015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1" name="Google Shape;261;p43"/>
          <p:cNvSpPr txBox="1">
            <a:spLocks noGrp="1"/>
          </p:cNvSpPr>
          <p:nvPr>
            <p:ph type="body" idx="3"/>
          </p:nvPr>
        </p:nvSpPr>
        <p:spPr>
          <a:xfrm>
            <a:off x="4356100" y="2137143"/>
            <a:ext cx="160337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2" name="Google Shape;262;p43"/>
          <p:cNvSpPr txBox="1">
            <a:spLocks noGrp="1"/>
          </p:cNvSpPr>
          <p:nvPr>
            <p:ph type="body" idx="4"/>
          </p:nvPr>
        </p:nvSpPr>
        <p:spPr>
          <a:xfrm>
            <a:off x="6240463" y="2137143"/>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3" name="Google Shape;263;p43"/>
          <p:cNvSpPr txBox="1">
            <a:spLocks noGrp="1"/>
          </p:cNvSpPr>
          <p:nvPr>
            <p:ph type="body" idx="5"/>
          </p:nvPr>
        </p:nvSpPr>
        <p:spPr>
          <a:xfrm>
            <a:off x="8128000" y="2137143"/>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4" name="Google Shape;264;p43"/>
          <p:cNvSpPr txBox="1">
            <a:spLocks noGrp="1"/>
          </p:cNvSpPr>
          <p:nvPr>
            <p:ph type="body" idx="6"/>
          </p:nvPr>
        </p:nvSpPr>
        <p:spPr>
          <a:xfrm>
            <a:off x="1001395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5" name="Google Shape;265;p43"/>
          <p:cNvSpPr txBox="1">
            <a:spLocks noGrp="1"/>
          </p:cNvSpPr>
          <p:nvPr>
            <p:ph type="body" idx="7"/>
          </p:nvPr>
        </p:nvSpPr>
        <p:spPr>
          <a:xfrm>
            <a:off x="58420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6" name="Google Shape;266;p43"/>
          <p:cNvSpPr txBox="1">
            <a:spLocks noGrp="1"/>
          </p:cNvSpPr>
          <p:nvPr>
            <p:ph type="body" idx="8"/>
          </p:nvPr>
        </p:nvSpPr>
        <p:spPr>
          <a:xfrm>
            <a:off x="247015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7" name="Google Shape;267;p43"/>
          <p:cNvSpPr txBox="1">
            <a:spLocks noGrp="1"/>
          </p:cNvSpPr>
          <p:nvPr>
            <p:ph type="body" idx="9"/>
          </p:nvPr>
        </p:nvSpPr>
        <p:spPr>
          <a:xfrm>
            <a:off x="4356100" y="4509120"/>
            <a:ext cx="160337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8" name="Google Shape;268;p43"/>
          <p:cNvSpPr txBox="1">
            <a:spLocks noGrp="1"/>
          </p:cNvSpPr>
          <p:nvPr>
            <p:ph type="body" idx="13"/>
          </p:nvPr>
        </p:nvSpPr>
        <p:spPr>
          <a:xfrm>
            <a:off x="6240463" y="4509120"/>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9" name="Google Shape;269;p43"/>
          <p:cNvSpPr txBox="1">
            <a:spLocks noGrp="1"/>
          </p:cNvSpPr>
          <p:nvPr>
            <p:ph type="body" idx="14"/>
          </p:nvPr>
        </p:nvSpPr>
        <p:spPr>
          <a:xfrm>
            <a:off x="8128000" y="4509120"/>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0" name="Google Shape;270;p43"/>
          <p:cNvSpPr txBox="1">
            <a:spLocks noGrp="1"/>
          </p:cNvSpPr>
          <p:nvPr>
            <p:ph type="body" idx="15"/>
          </p:nvPr>
        </p:nvSpPr>
        <p:spPr>
          <a:xfrm>
            <a:off x="1001395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71" name="Google Shape;271;p43"/>
          <p:cNvCxnSpPr/>
          <p:nvPr/>
        </p:nvCxnSpPr>
        <p:spPr>
          <a:xfrm>
            <a:off x="58420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272" name="Google Shape;272;p43"/>
          <p:cNvCxnSpPr/>
          <p:nvPr/>
        </p:nvCxnSpPr>
        <p:spPr>
          <a:xfrm>
            <a:off x="249560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273" name="Google Shape;273;p43"/>
          <p:cNvCxnSpPr/>
          <p:nvPr/>
        </p:nvCxnSpPr>
        <p:spPr>
          <a:xfrm>
            <a:off x="4364037" y="2015240"/>
            <a:ext cx="1595438" cy="0"/>
          </a:xfrm>
          <a:prstGeom prst="straightConnector1">
            <a:avLst/>
          </a:prstGeom>
          <a:noFill/>
          <a:ln w="25400" cap="flat" cmpd="sng">
            <a:solidFill>
              <a:schemeClr val="dk2"/>
            </a:solidFill>
            <a:prstDash val="solid"/>
            <a:round/>
            <a:headEnd type="none" w="sm" len="sm"/>
            <a:tailEnd type="none" w="sm" len="sm"/>
          </a:ln>
        </p:spPr>
      </p:cxnSp>
      <p:cxnSp>
        <p:nvCxnSpPr>
          <p:cNvPr id="274" name="Google Shape;274;p43"/>
          <p:cNvCxnSpPr/>
          <p:nvPr/>
        </p:nvCxnSpPr>
        <p:spPr>
          <a:xfrm>
            <a:off x="6240463"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275" name="Google Shape;275;p43"/>
          <p:cNvCxnSpPr/>
          <p:nvPr/>
        </p:nvCxnSpPr>
        <p:spPr>
          <a:xfrm>
            <a:off x="8124825"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276" name="Google Shape;276;p43"/>
          <p:cNvCxnSpPr/>
          <p:nvPr/>
        </p:nvCxnSpPr>
        <p:spPr>
          <a:xfrm>
            <a:off x="1001395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277" name="Google Shape;277;p43"/>
          <p:cNvCxnSpPr/>
          <p:nvPr/>
        </p:nvCxnSpPr>
        <p:spPr>
          <a:xfrm>
            <a:off x="584200"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278" name="Google Shape;278;p43"/>
          <p:cNvCxnSpPr/>
          <p:nvPr/>
        </p:nvCxnSpPr>
        <p:spPr>
          <a:xfrm>
            <a:off x="2495600"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279" name="Google Shape;279;p43"/>
          <p:cNvCxnSpPr/>
          <p:nvPr/>
        </p:nvCxnSpPr>
        <p:spPr>
          <a:xfrm>
            <a:off x="4364037" y="4362631"/>
            <a:ext cx="1595438" cy="0"/>
          </a:xfrm>
          <a:prstGeom prst="straightConnector1">
            <a:avLst/>
          </a:prstGeom>
          <a:noFill/>
          <a:ln w="25400" cap="flat" cmpd="sng">
            <a:solidFill>
              <a:schemeClr val="dk2"/>
            </a:solidFill>
            <a:prstDash val="solid"/>
            <a:round/>
            <a:headEnd type="none" w="sm" len="sm"/>
            <a:tailEnd type="none" w="sm" len="sm"/>
          </a:ln>
        </p:spPr>
      </p:cxnSp>
      <p:cxnSp>
        <p:nvCxnSpPr>
          <p:cNvPr id="280" name="Google Shape;280;p43"/>
          <p:cNvCxnSpPr/>
          <p:nvPr/>
        </p:nvCxnSpPr>
        <p:spPr>
          <a:xfrm>
            <a:off x="6240463"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281" name="Google Shape;281;p43"/>
          <p:cNvCxnSpPr/>
          <p:nvPr/>
        </p:nvCxnSpPr>
        <p:spPr>
          <a:xfrm>
            <a:off x="8124825"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282" name="Google Shape;282;p43"/>
          <p:cNvCxnSpPr/>
          <p:nvPr/>
        </p:nvCxnSpPr>
        <p:spPr>
          <a:xfrm>
            <a:off x="10013950" y="4365104"/>
            <a:ext cx="1595438" cy="0"/>
          </a:xfrm>
          <a:prstGeom prst="straightConnector1">
            <a:avLst/>
          </a:prstGeom>
          <a:noFill/>
          <a:ln w="25400" cap="flat" cmpd="sng">
            <a:solidFill>
              <a:schemeClr val="dk2"/>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61">
          <p15:clr>
            <a:srgbClr val="A4A3A4"/>
          </p15:clr>
        </p15:guide>
        <p15:guide id="10" pos="3348">
          <p15:clr>
            <a:srgbClr val="A4A3A4"/>
          </p15:clr>
        </p15:guide>
        <p15:guide id="11" pos="3754">
          <p15:clr>
            <a:srgbClr val="A4A3A4"/>
          </p15:clr>
        </p15:guide>
        <p15:guide id="12" pos="3931">
          <p15:clr>
            <a:srgbClr val="A4A3A4"/>
          </p15:clr>
        </p15:guide>
        <p15:guide id="13" pos="4342">
          <p15:clr>
            <a:srgbClr val="A4A3A4"/>
          </p15:clr>
        </p15:guide>
        <p15:guide id="14" pos="4531">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guide id="26" orient="horz" pos="2387">
          <p15:clr>
            <a:srgbClr val="FBAE40"/>
          </p15:clr>
        </p15:guide>
        <p15:guide id="27" orient="horz" pos="275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9_Header Line 12 Months">
  <p:cSld name="9_Header Line 12 Months">
    <p:bg>
      <p:bgPr>
        <a:solidFill>
          <a:schemeClr val="lt1"/>
        </a:solidFill>
        <a:effectLst/>
      </p:bgPr>
    </p:bg>
    <p:spTree>
      <p:nvGrpSpPr>
        <p:cNvPr id="1" name="Shape 283"/>
        <p:cNvGrpSpPr/>
        <p:nvPr/>
      </p:nvGrpSpPr>
      <p:grpSpPr>
        <a:xfrm>
          <a:off x="0" y="0"/>
          <a:ext cx="0" cy="0"/>
          <a:chOff x="0" y="0"/>
          <a:chExt cx="0" cy="0"/>
        </a:xfrm>
      </p:grpSpPr>
      <p:sp>
        <p:nvSpPr>
          <p:cNvPr id="284" name="Google Shape;284;p4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5" name="Google Shape;285;p44"/>
          <p:cNvSpPr txBox="1"/>
          <p:nvPr/>
        </p:nvSpPr>
        <p:spPr>
          <a:xfrm flipH="1">
            <a:off x="584200" y="1436688"/>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Jan</a:t>
            </a:r>
            <a:endParaRPr/>
          </a:p>
        </p:txBody>
      </p:sp>
      <p:sp>
        <p:nvSpPr>
          <p:cNvPr id="286" name="Google Shape;286;p44"/>
          <p:cNvSpPr txBox="1"/>
          <p:nvPr/>
        </p:nvSpPr>
        <p:spPr>
          <a:xfrm flipH="1">
            <a:off x="2470150" y="1436688"/>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Feb</a:t>
            </a:r>
            <a:endParaRPr/>
          </a:p>
        </p:txBody>
      </p:sp>
      <p:sp>
        <p:nvSpPr>
          <p:cNvPr id="287" name="Google Shape;287;p44"/>
          <p:cNvSpPr txBox="1"/>
          <p:nvPr/>
        </p:nvSpPr>
        <p:spPr>
          <a:xfrm flipH="1">
            <a:off x="4367808" y="1436688"/>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Mar</a:t>
            </a:r>
            <a:endParaRPr/>
          </a:p>
        </p:txBody>
      </p:sp>
      <p:sp>
        <p:nvSpPr>
          <p:cNvPr id="288" name="Google Shape;288;p44"/>
          <p:cNvSpPr txBox="1"/>
          <p:nvPr/>
        </p:nvSpPr>
        <p:spPr>
          <a:xfrm flipH="1">
            <a:off x="6240016" y="1436688"/>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Apr</a:t>
            </a:r>
            <a:endParaRPr/>
          </a:p>
        </p:txBody>
      </p:sp>
      <p:sp>
        <p:nvSpPr>
          <p:cNvPr id="289" name="Google Shape;289;p44"/>
          <p:cNvSpPr txBox="1"/>
          <p:nvPr/>
        </p:nvSpPr>
        <p:spPr>
          <a:xfrm flipH="1">
            <a:off x="8127999" y="1436688"/>
            <a:ext cx="1592262"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May</a:t>
            </a:r>
            <a:endParaRPr/>
          </a:p>
        </p:txBody>
      </p:sp>
      <p:sp>
        <p:nvSpPr>
          <p:cNvPr id="290" name="Google Shape;290;p44"/>
          <p:cNvSpPr txBox="1"/>
          <p:nvPr/>
        </p:nvSpPr>
        <p:spPr>
          <a:xfrm flipH="1">
            <a:off x="10013950" y="1436688"/>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Jun</a:t>
            </a:r>
            <a:endParaRPr/>
          </a:p>
        </p:txBody>
      </p:sp>
      <p:sp>
        <p:nvSpPr>
          <p:cNvPr id="291" name="Google Shape;291;p44"/>
          <p:cNvSpPr txBox="1"/>
          <p:nvPr/>
        </p:nvSpPr>
        <p:spPr>
          <a:xfrm flipH="1">
            <a:off x="584200" y="3789363"/>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Jul</a:t>
            </a:r>
            <a:endParaRPr/>
          </a:p>
        </p:txBody>
      </p:sp>
      <p:sp>
        <p:nvSpPr>
          <p:cNvPr id="292" name="Google Shape;292;p44"/>
          <p:cNvSpPr txBox="1"/>
          <p:nvPr/>
        </p:nvSpPr>
        <p:spPr>
          <a:xfrm flipH="1">
            <a:off x="2470150" y="3789363"/>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Aug</a:t>
            </a:r>
            <a:endParaRPr/>
          </a:p>
        </p:txBody>
      </p:sp>
      <p:sp>
        <p:nvSpPr>
          <p:cNvPr id="293" name="Google Shape;293;p44"/>
          <p:cNvSpPr txBox="1"/>
          <p:nvPr/>
        </p:nvSpPr>
        <p:spPr>
          <a:xfrm flipH="1">
            <a:off x="4367808" y="3789363"/>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Sep</a:t>
            </a:r>
            <a:endParaRPr/>
          </a:p>
        </p:txBody>
      </p:sp>
      <p:sp>
        <p:nvSpPr>
          <p:cNvPr id="294" name="Google Shape;294;p44"/>
          <p:cNvSpPr txBox="1"/>
          <p:nvPr/>
        </p:nvSpPr>
        <p:spPr>
          <a:xfrm flipH="1">
            <a:off x="6240016" y="3789363"/>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Oct</a:t>
            </a:r>
            <a:endParaRPr/>
          </a:p>
        </p:txBody>
      </p:sp>
      <p:sp>
        <p:nvSpPr>
          <p:cNvPr id="295" name="Google Shape;295;p44"/>
          <p:cNvSpPr txBox="1"/>
          <p:nvPr/>
        </p:nvSpPr>
        <p:spPr>
          <a:xfrm flipH="1">
            <a:off x="8127999" y="3789363"/>
            <a:ext cx="1592262"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Nov</a:t>
            </a:r>
            <a:endParaRPr/>
          </a:p>
        </p:txBody>
      </p:sp>
      <p:sp>
        <p:nvSpPr>
          <p:cNvPr id="296" name="Google Shape;296;p44"/>
          <p:cNvSpPr txBox="1"/>
          <p:nvPr/>
        </p:nvSpPr>
        <p:spPr>
          <a:xfrm flipH="1">
            <a:off x="10013950" y="3789363"/>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800">
                <a:solidFill>
                  <a:schemeClr val="dk2"/>
                </a:solidFill>
                <a:latin typeface="Quattrocento Sans"/>
                <a:ea typeface="Quattrocento Sans"/>
                <a:cs typeface="Quattrocento Sans"/>
                <a:sym typeface="Quattrocento Sans"/>
              </a:rPr>
              <a:t>Dec</a:t>
            </a:r>
            <a:endParaRPr/>
          </a:p>
        </p:txBody>
      </p:sp>
      <p:sp>
        <p:nvSpPr>
          <p:cNvPr id="297" name="Google Shape;297;p44"/>
          <p:cNvSpPr txBox="1">
            <a:spLocks noGrp="1"/>
          </p:cNvSpPr>
          <p:nvPr>
            <p:ph type="body" idx="1"/>
          </p:nvPr>
        </p:nvSpPr>
        <p:spPr>
          <a:xfrm>
            <a:off x="58420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8" name="Google Shape;298;p44"/>
          <p:cNvSpPr txBox="1">
            <a:spLocks noGrp="1"/>
          </p:cNvSpPr>
          <p:nvPr>
            <p:ph type="body" idx="2"/>
          </p:nvPr>
        </p:nvSpPr>
        <p:spPr>
          <a:xfrm>
            <a:off x="247015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9" name="Google Shape;299;p44"/>
          <p:cNvSpPr txBox="1">
            <a:spLocks noGrp="1"/>
          </p:cNvSpPr>
          <p:nvPr>
            <p:ph type="body" idx="3"/>
          </p:nvPr>
        </p:nvSpPr>
        <p:spPr>
          <a:xfrm>
            <a:off x="4356100" y="2137143"/>
            <a:ext cx="160337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0" name="Google Shape;300;p44"/>
          <p:cNvSpPr txBox="1">
            <a:spLocks noGrp="1"/>
          </p:cNvSpPr>
          <p:nvPr>
            <p:ph type="body" idx="4"/>
          </p:nvPr>
        </p:nvSpPr>
        <p:spPr>
          <a:xfrm>
            <a:off x="6240463" y="2137143"/>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1" name="Google Shape;301;p44"/>
          <p:cNvSpPr txBox="1">
            <a:spLocks noGrp="1"/>
          </p:cNvSpPr>
          <p:nvPr>
            <p:ph type="body" idx="5"/>
          </p:nvPr>
        </p:nvSpPr>
        <p:spPr>
          <a:xfrm>
            <a:off x="8128000" y="2137143"/>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2" name="Google Shape;302;p44"/>
          <p:cNvSpPr txBox="1">
            <a:spLocks noGrp="1"/>
          </p:cNvSpPr>
          <p:nvPr>
            <p:ph type="body" idx="6"/>
          </p:nvPr>
        </p:nvSpPr>
        <p:spPr>
          <a:xfrm>
            <a:off x="1001395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3" name="Google Shape;303;p44"/>
          <p:cNvSpPr txBox="1">
            <a:spLocks noGrp="1"/>
          </p:cNvSpPr>
          <p:nvPr>
            <p:ph type="body" idx="7"/>
          </p:nvPr>
        </p:nvSpPr>
        <p:spPr>
          <a:xfrm>
            <a:off x="58420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4" name="Google Shape;304;p44"/>
          <p:cNvSpPr txBox="1">
            <a:spLocks noGrp="1"/>
          </p:cNvSpPr>
          <p:nvPr>
            <p:ph type="body" idx="8"/>
          </p:nvPr>
        </p:nvSpPr>
        <p:spPr>
          <a:xfrm>
            <a:off x="247015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5" name="Google Shape;305;p44"/>
          <p:cNvSpPr txBox="1">
            <a:spLocks noGrp="1"/>
          </p:cNvSpPr>
          <p:nvPr>
            <p:ph type="body" idx="9"/>
          </p:nvPr>
        </p:nvSpPr>
        <p:spPr>
          <a:xfrm>
            <a:off x="4356100" y="4509120"/>
            <a:ext cx="160337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6" name="Google Shape;306;p44"/>
          <p:cNvSpPr txBox="1">
            <a:spLocks noGrp="1"/>
          </p:cNvSpPr>
          <p:nvPr>
            <p:ph type="body" idx="13"/>
          </p:nvPr>
        </p:nvSpPr>
        <p:spPr>
          <a:xfrm>
            <a:off x="6240463" y="4509120"/>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7" name="Google Shape;307;p44"/>
          <p:cNvSpPr txBox="1">
            <a:spLocks noGrp="1"/>
          </p:cNvSpPr>
          <p:nvPr>
            <p:ph type="body" idx="14"/>
          </p:nvPr>
        </p:nvSpPr>
        <p:spPr>
          <a:xfrm>
            <a:off x="8128000" y="4509120"/>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8" name="Google Shape;308;p44"/>
          <p:cNvSpPr txBox="1">
            <a:spLocks noGrp="1"/>
          </p:cNvSpPr>
          <p:nvPr>
            <p:ph type="body" idx="15"/>
          </p:nvPr>
        </p:nvSpPr>
        <p:spPr>
          <a:xfrm>
            <a:off x="1001395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309" name="Google Shape;309;p44"/>
          <p:cNvCxnSpPr/>
          <p:nvPr/>
        </p:nvCxnSpPr>
        <p:spPr>
          <a:xfrm>
            <a:off x="58420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10" name="Google Shape;310;p44"/>
          <p:cNvCxnSpPr/>
          <p:nvPr/>
        </p:nvCxnSpPr>
        <p:spPr>
          <a:xfrm>
            <a:off x="249560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11" name="Google Shape;311;p44"/>
          <p:cNvCxnSpPr/>
          <p:nvPr/>
        </p:nvCxnSpPr>
        <p:spPr>
          <a:xfrm>
            <a:off x="4364037" y="2015240"/>
            <a:ext cx="1595438" cy="0"/>
          </a:xfrm>
          <a:prstGeom prst="straightConnector1">
            <a:avLst/>
          </a:prstGeom>
          <a:noFill/>
          <a:ln w="25400" cap="flat" cmpd="sng">
            <a:solidFill>
              <a:schemeClr val="dk2"/>
            </a:solidFill>
            <a:prstDash val="solid"/>
            <a:round/>
            <a:headEnd type="none" w="sm" len="sm"/>
            <a:tailEnd type="none" w="sm" len="sm"/>
          </a:ln>
        </p:spPr>
      </p:cxnSp>
      <p:cxnSp>
        <p:nvCxnSpPr>
          <p:cNvPr id="312" name="Google Shape;312;p44"/>
          <p:cNvCxnSpPr/>
          <p:nvPr/>
        </p:nvCxnSpPr>
        <p:spPr>
          <a:xfrm>
            <a:off x="6240463"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13" name="Google Shape;313;p44"/>
          <p:cNvCxnSpPr/>
          <p:nvPr/>
        </p:nvCxnSpPr>
        <p:spPr>
          <a:xfrm>
            <a:off x="8124825"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14" name="Google Shape;314;p44"/>
          <p:cNvCxnSpPr/>
          <p:nvPr/>
        </p:nvCxnSpPr>
        <p:spPr>
          <a:xfrm>
            <a:off x="1001395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15" name="Google Shape;315;p44"/>
          <p:cNvCxnSpPr/>
          <p:nvPr/>
        </p:nvCxnSpPr>
        <p:spPr>
          <a:xfrm>
            <a:off x="584200"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16" name="Google Shape;316;p44"/>
          <p:cNvCxnSpPr/>
          <p:nvPr/>
        </p:nvCxnSpPr>
        <p:spPr>
          <a:xfrm>
            <a:off x="2495600"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17" name="Google Shape;317;p44"/>
          <p:cNvCxnSpPr/>
          <p:nvPr/>
        </p:nvCxnSpPr>
        <p:spPr>
          <a:xfrm>
            <a:off x="4364037" y="4362631"/>
            <a:ext cx="1595438" cy="0"/>
          </a:xfrm>
          <a:prstGeom prst="straightConnector1">
            <a:avLst/>
          </a:prstGeom>
          <a:noFill/>
          <a:ln w="25400" cap="flat" cmpd="sng">
            <a:solidFill>
              <a:schemeClr val="dk2"/>
            </a:solidFill>
            <a:prstDash val="solid"/>
            <a:round/>
            <a:headEnd type="none" w="sm" len="sm"/>
            <a:tailEnd type="none" w="sm" len="sm"/>
          </a:ln>
        </p:spPr>
      </p:cxnSp>
      <p:cxnSp>
        <p:nvCxnSpPr>
          <p:cNvPr id="318" name="Google Shape;318;p44"/>
          <p:cNvCxnSpPr/>
          <p:nvPr/>
        </p:nvCxnSpPr>
        <p:spPr>
          <a:xfrm>
            <a:off x="6240463"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19" name="Google Shape;319;p44"/>
          <p:cNvCxnSpPr/>
          <p:nvPr/>
        </p:nvCxnSpPr>
        <p:spPr>
          <a:xfrm>
            <a:off x="8124825"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20" name="Google Shape;320;p44"/>
          <p:cNvCxnSpPr/>
          <p:nvPr/>
        </p:nvCxnSpPr>
        <p:spPr>
          <a:xfrm>
            <a:off x="10013950" y="4365104"/>
            <a:ext cx="1595438" cy="0"/>
          </a:xfrm>
          <a:prstGeom prst="straightConnector1">
            <a:avLst/>
          </a:prstGeom>
          <a:noFill/>
          <a:ln w="25400" cap="flat" cmpd="sng">
            <a:solidFill>
              <a:schemeClr val="dk2"/>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61">
          <p15:clr>
            <a:srgbClr val="A4A3A4"/>
          </p15:clr>
        </p15:guide>
        <p15:guide id="10" pos="3348">
          <p15:clr>
            <a:srgbClr val="A4A3A4"/>
          </p15:clr>
        </p15:guide>
        <p15:guide id="11" pos="3754">
          <p15:clr>
            <a:srgbClr val="A4A3A4"/>
          </p15:clr>
        </p15:guide>
        <p15:guide id="12" pos="3931">
          <p15:clr>
            <a:srgbClr val="A4A3A4"/>
          </p15:clr>
        </p15:guide>
        <p15:guide id="13" pos="4342">
          <p15:clr>
            <a:srgbClr val="A4A3A4"/>
          </p15:clr>
        </p15:guide>
        <p15:guide id="14" pos="4531">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guide id="26" orient="horz" pos="2387">
          <p15:clr>
            <a:srgbClr val="FBAE40"/>
          </p15:clr>
        </p15:guide>
        <p15:guide id="27" orient="horz" pos="275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1_Header Line 12 Months">
  <p:cSld name="11_Header Line 12 Months">
    <p:bg>
      <p:bgPr>
        <a:solidFill>
          <a:schemeClr val="lt1"/>
        </a:solidFill>
        <a:effectLst/>
      </p:bgPr>
    </p:bg>
    <p:spTree>
      <p:nvGrpSpPr>
        <p:cNvPr id="1" name="Shape 321"/>
        <p:cNvGrpSpPr/>
        <p:nvPr/>
      </p:nvGrpSpPr>
      <p:grpSpPr>
        <a:xfrm>
          <a:off x="0" y="0"/>
          <a:ext cx="0" cy="0"/>
          <a:chOff x="0" y="0"/>
          <a:chExt cx="0" cy="0"/>
        </a:xfrm>
      </p:grpSpPr>
      <p:sp>
        <p:nvSpPr>
          <p:cNvPr id="322" name="Google Shape;322;p4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45"/>
          <p:cNvSpPr txBox="1"/>
          <p:nvPr/>
        </p:nvSpPr>
        <p:spPr>
          <a:xfrm flipH="1">
            <a:off x="584200" y="1436688"/>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1</a:t>
            </a:r>
            <a:endParaRPr/>
          </a:p>
        </p:txBody>
      </p:sp>
      <p:sp>
        <p:nvSpPr>
          <p:cNvPr id="324" name="Google Shape;324;p45"/>
          <p:cNvSpPr txBox="1"/>
          <p:nvPr/>
        </p:nvSpPr>
        <p:spPr>
          <a:xfrm flipH="1">
            <a:off x="2470150" y="1436688"/>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2</a:t>
            </a:r>
            <a:endParaRPr/>
          </a:p>
        </p:txBody>
      </p:sp>
      <p:sp>
        <p:nvSpPr>
          <p:cNvPr id="325" name="Google Shape;325;p45"/>
          <p:cNvSpPr txBox="1"/>
          <p:nvPr/>
        </p:nvSpPr>
        <p:spPr>
          <a:xfrm flipH="1">
            <a:off x="4367808" y="1436688"/>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3</a:t>
            </a:r>
            <a:endParaRPr/>
          </a:p>
        </p:txBody>
      </p:sp>
      <p:sp>
        <p:nvSpPr>
          <p:cNvPr id="326" name="Google Shape;326;p45"/>
          <p:cNvSpPr txBox="1"/>
          <p:nvPr/>
        </p:nvSpPr>
        <p:spPr>
          <a:xfrm flipH="1">
            <a:off x="6240016" y="1436688"/>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4</a:t>
            </a:r>
            <a:endParaRPr/>
          </a:p>
        </p:txBody>
      </p:sp>
      <p:sp>
        <p:nvSpPr>
          <p:cNvPr id="327" name="Google Shape;327;p45"/>
          <p:cNvSpPr txBox="1"/>
          <p:nvPr/>
        </p:nvSpPr>
        <p:spPr>
          <a:xfrm flipH="1">
            <a:off x="8127999" y="1436688"/>
            <a:ext cx="1592262"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5</a:t>
            </a:r>
            <a:endParaRPr/>
          </a:p>
        </p:txBody>
      </p:sp>
      <p:sp>
        <p:nvSpPr>
          <p:cNvPr id="328" name="Google Shape;328;p45"/>
          <p:cNvSpPr txBox="1"/>
          <p:nvPr/>
        </p:nvSpPr>
        <p:spPr>
          <a:xfrm flipH="1">
            <a:off x="10013950" y="1436688"/>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6</a:t>
            </a:r>
            <a:endParaRPr/>
          </a:p>
        </p:txBody>
      </p:sp>
      <p:sp>
        <p:nvSpPr>
          <p:cNvPr id="329" name="Google Shape;329;p45"/>
          <p:cNvSpPr txBox="1"/>
          <p:nvPr/>
        </p:nvSpPr>
        <p:spPr>
          <a:xfrm flipH="1">
            <a:off x="584200" y="3789363"/>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7</a:t>
            </a:r>
            <a:endParaRPr/>
          </a:p>
        </p:txBody>
      </p:sp>
      <p:sp>
        <p:nvSpPr>
          <p:cNvPr id="330" name="Google Shape;330;p45"/>
          <p:cNvSpPr txBox="1"/>
          <p:nvPr/>
        </p:nvSpPr>
        <p:spPr>
          <a:xfrm flipH="1">
            <a:off x="2470150" y="3789363"/>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8</a:t>
            </a:r>
            <a:endParaRPr/>
          </a:p>
        </p:txBody>
      </p:sp>
      <p:sp>
        <p:nvSpPr>
          <p:cNvPr id="331" name="Google Shape;331;p45"/>
          <p:cNvSpPr txBox="1"/>
          <p:nvPr/>
        </p:nvSpPr>
        <p:spPr>
          <a:xfrm flipH="1">
            <a:off x="4367808" y="3789363"/>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9</a:t>
            </a:r>
            <a:endParaRPr/>
          </a:p>
        </p:txBody>
      </p:sp>
      <p:sp>
        <p:nvSpPr>
          <p:cNvPr id="332" name="Google Shape;332;p45"/>
          <p:cNvSpPr txBox="1"/>
          <p:nvPr/>
        </p:nvSpPr>
        <p:spPr>
          <a:xfrm flipH="1">
            <a:off x="6240016" y="3789363"/>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10</a:t>
            </a:r>
            <a:endParaRPr/>
          </a:p>
        </p:txBody>
      </p:sp>
      <p:sp>
        <p:nvSpPr>
          <p:cNvPr id="333" name="Google Shape;333;p45"/>
          <p:cNvSpPr txBox="1"/>
          <p:nvPr/>
        </p:nvSpPr>
        <p:spPr>
          <a:xfrm flipH="1">
            <a:off x="8127999" y="3789363"/>
            <a:ext cx="1592262"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11</a:t>
            </a:r>
            <a:endParaRPr/>
          </a:p>
        </p:txBody>
      </p:sp>
      <p:sp>
        <p:nvSpPr>
          <p:cNvPr id="334" name="Google Shape;334;p45"/>
          <p:cNvSpPr txBox="1"/>
          <p:nvPr/>
        </p:nvSpPr>
        <p:spPr>
          <a:xfrm flipH="1">
            <a:off x="10013950" y="3789363"/>
            <a:ext cx="1595438" cy="581025"/>
          </a:xfrm>
          <a:prstGeom prst="rect">
            <a:avLst/>
          </a:prstGeom>
          <a:noFill/>
          <a:ln>
            <a:noFill/>
          </a:ln>
        </p:spPr>
        <p:txBody>
          <a:bodyPr spcFirstLastPara="1" wrap="square" lIns="90000" tIns="0" rIns="0" bIns="0" anchor="ctr" anchorCtr="0">
            <a:noAutofit/>
          </a:bodyPr>
          <a:lstStyle/>
          <a:p>
            <a:pPr marL="0" marR="0" lvl="0" indent="0" algn="l" rtl="0">
              <a:spcBef>
                <a:spcPts val="0"/>
              </a:spcBef>
              <a:spcAft>
                <a:spcPts val="0"/>
              </a:spcAft>
              <a:buNone/>
            </a:pPr>
            <a:r>
              <a:rPr lang="en-US" sz="2000">
                <a:solidFill>
                  <a:schemeClr val="dk2"/>
                </a:solidFill>
                <a:latin typeface="Quattrocento Sans"/>
                <a:ea typeface="Quattrocento Sans"/>
                <a:cs typeface="Quattrocento Sans"/>
                <a:sym typeface="Quattrocento Sans"/>
              </a:rPr>
              <a:t>Week 12</a:t>
            </a:r>
            <a:endParaRPr/>
          </a:p>
        </p:txBody>
      </p:sp>
      <p:sp>
        <p:nvSpPr>
          <p:cNvPr id="335" name="Google Shape;335;p45"/>
          <p:cNvSpPr txBox="1">
            <a:spLocks noGrp="1"/>
          </p:cNvSpPr>
          <p:nvPr>
            <p:ph type="body" idx="1"/>
          </p:nvPr>
        </p:nvSpPr>
        <p:spPr>
          <a:xfrm>
            <a:off x="58420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45"/>
          <p:cNvSpPr txBox="1">
            <a:spLocks noGrp="1"/>
          </p:cNvSpPr>
          <p:nvPr>
            <p:ph type="body" idx="2"/>
          </p:nvPr>
        </p:nvSpPr>
        <p:spPr>
          <a:xfrm>
            <a:off x="247015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7" name="Google Shape;337;p45"/>
          <p:cNvSpPr txBox="1">
            <a:spLocks noGrp="1"/>
          </p:cNvSpPr>
          <p:nvPr>
            <p:ph type="body" idx="3"/>
          </p:nvPr>
        </p:nvSpPr>
        <p:spPr>
          <a:xfrm>
            <a:off x="4356100" y="2137143"/>
            <a:ext cx="160337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8" name="Google Shape;338;p45"/>
          <p:cNvSpPr txBox="1">
            <a:spLocks noGrp="1"/>
          </p:cNvSpPr>
          <p:nvPr>
            <p:ph type="body" idx="4"/>
          </p:nvPr>
        </p:nvSpPr>
        <p:spPr>
          <a:xfrm>
            <a:off x="6240463" y="2137143"/>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9" name="Google Shape;339;p45"/>
          <p:cNvSpPr txBox="1">
            <a:spLocks noGrp="1"/>
          </p:cNvSpPr>
          <p:nvPr>
            <p:ph type="body" idx="5"/>
          </p:nvPr>
        </p:nvSpPr>
        <p:spPr>
          <a:xfrm>
            <a:off x="8128000" y="2137143"/>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0" name="Google Shape;340;p45"/>
          <p:cNvSpPr txBox="1">
            <a:spLocks noGrp="1"/>
          </p:cNvSpPr>
          <p:nvPr>
            <p:ph type="body" idx="6"/>
          </p:nvPr>
        </p:nvSpPr>
        <p:spPr>
          <a:xfrm>
            <a:off x="1001395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1" name="Google Shape;341;p45"/>
          <p:cNvSpPr txBox="1">
            <a:spLocks noGrp="1"/>
          </p:cNvSpPr>
          <p:nvPr>
            <p:ph type="body" idx="7"/>
          </p:nvPr>
        </p:nvSpPr>
        <p:spPr>
          <a:xfrm>
            <a:off x="58420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45"/>
          <p:cNvSpPr txBox="1">
            <a:spLocks noGrp="1"/>
          </p:cNvSpPr>
          <p:nvPr>
            <p:ph type="body" idx="8"/>
          </p:nvPr>
        </p:nvSpPr>
        <p:spPr>
          <a:xfrm>
            <a:off x="247015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3" name="Google Shape;343;p45"/>
          <p:cNvSpPr txBox="1">
            <a:spLocks noGrp="1"/>
          </p:cNvSpPr>
          <p:nvPr>
            <p:ph type="body" idx="9"/>
          </p:nvPr>
        </p:nvSpPr>
        <p:spPr>
          <a:xfrm>
            <a:off x="4356100" y="4509120"/>
            <a:ext cx="160337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4" name="Google Shape;344;p45"/>
          <p:cNvSpPr txBox="1">
            <a:spLocks noGrp="1"/>
          </p:cNvSpPr>
          <p:nvPr>
            <p:ph type="body" idx="13"/>
          </p:nvPr>
        </p:nvSpPr>
        <p:spPr>
          <a:xfrm>
            <a:off x="6240463" y="4509120"/>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5" name="Google Shape;345;p45"/>
          <p:cNvSpPr txBox="1">
            <a:spLocks noGrp="1"/>
          </p:cNvSpPr>
          <p:nvPr>
            <p:ph type="body" idx="14"/>
          </p:nvPr>
        </p:nvSpPr>
        <p:spPr>
          <a:xfrm>
            <a:off x="8128000" y="4509120"/>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6" name="Google Shape;346;p45"/>
          <p:cNvSpPr txBox="1">
            <a:spLocks noGrp="1"/>
          </p:cNvSpPr>
          <p:nvPr>
            <p:ph type="body" idx="15"/>
          </p:nvPr>
        </p:nvSpPr>
        <p:spPr>
          <a:xfrm>
            <a:off x="1001395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347" name="Google Shape;347;p45"/>
          <p:cNvCxnSpPr/>
          <p:nvPr/>
        </p:nvCxnSpPr>
        <p:spPr>
          <a:xfrm>
            <a:off x="58420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48" name="Google Shape;348;p45"/>
          <p:cNvCxnSpPr/>
          <p:nvPr/>
        </p:nvCxnSpPr>
        <p:spPr>
          <a:xfrm>
            <a:off x="249560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49" name="Google Shape;349;p45"/>
          <p:cNvCxnSpPr/>
          <p:nvPr/>
        </p:nvCxnSpPr>
        <p:spPr>
          <a:xfrm>
            <a:off x="4364037" y="2015240"/>
            <a:ext cx="1595438" cy="0"/>
          </a:xfrm>
          <a:prstGeom prst="straightConnector1">
            <a:avLst/>
          </a:prstGeom>
          <a:noFill/>
          <a:ln w="25400" cap="flat" cmpd="sng">
            <a:solidFill>
              <a:schemeClr val="dk2"/>
            </a:solidFill>
            <a:prstDash val="solid"/>
            <a:round/>
            <a:headEnd type="none" w="sm" len="sm"/>
            <a:tailEnd type="none" w="sm" len="sm"/>
          </a:ln>
        </p:spPr>
      </p:cxnSp>
      <p:cxnSp>
        <p:nvCxnSpPr>
          <p:cNvPr id="350" name="Google Shape;350;p45"/>
          <p:cNvCxnSpPr/>
          <p:nvPr/>
        </p:nvCxnSpPr>
        <p:spPr>
          <a:xfrm>
            <a:off x="6240463"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51" name="Google Shape;351;p45"/>
          <p:cNvCxnSpPr/>
          <p:nvPr/>
        </p:nvCxnSpPr>
        <p:spPr>
          <a:xfrm>
            <a:off x="8124825"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52" name="Google Shape;352;p45"/>
          <p:cNvCxnSpPr/>
          <p:nvPr/>
        </p:nvCxnSpPr>
        <p:spPr>
          <a:xfrm>
            <a:off x="1001395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53" name="Google Shape;353;p45"/>
          <p:cNvCxnSpPr/>
          <p:nvPr/>
        </p:nvCxnSpPr>
        <p:spPr>
          <a:xfrm>
            <a:off x="584200"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54" name="Google Shape;354;p45"/>
          <p:cNvCxnSpPr/>
          <p:nvPr/>
        </p:nvCxnSpPr>
        <p:spPr>
          <a:xfrm>
            <a:off x="2495600"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55" name="Google Shape;355;p45"/>
          <p:cNvCxnSpPr/>
          <p:nvPr/>
        </p:nvCxnSpPr>
        <p:spPr>
          <a:xfrm>
            <a:off x="4364037" y="4362631"/>
            <a:ext cx="1595438" cy="0"/>
          </a:xfrm>
          <a:prstGeom prst="straightConnector1">
            <a:avLst/>
          </a:prstGeom>
          <a:noFill/>
          <a:ln w="25400" cap="flat" cmpd="sng">
            <a:solidFill>
              <a:schemeClr val="dk2"/>
            </a:solidFill>
            <a:prstDash val="solid"/>
            <a:round/>
            <a:headEnd type="none" w="sm" len="sm"/>
            <a:tailEnd type="none" w="sm" len="sm"/>
          </a:ln>
        </p:spPr>
      </p:cxnSp>
      <p:cxnSp>
        <p:nvCxnSpPr>
          <p:cNvPr id="356" name="Google Shape;356;p45"/>
          <p:cNvCxnSpPr/>
          <p:nvPr/>
        </p:nvCxnSpPr>
        <p:spPr>
          <a:xfrm>
            <a:off x="6240463"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57" name="Google Shape;357;p45"/>
          <p:cNvCxnSpPr/>
          <p:nvPr/>
        </p:nvCxnSpPr>
        <p:spPr>
          <a:xfrm>
            <a:off x="8124825"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58" name="Google Shape;358;p45"/>
          <p:cNvCxnSpPr/>
          <p:nvPr/>
        </p:nvCxnSpPr>
        <p:spPr>
          <a:xfrm>
            <a:off x="10013950" y="4365104"/>
            <a:ext cx="1595438" cy="0"/>
          </a:xfrm>
          <a:prstGeom prst="straightConnector1">
            <a:avLst/>
          </a:prstGeom>
          <a:noFill/>
          <a:ln w="25400" cap="flat" cmpd="sng">
            <a:solidFill>
              <a:schemeClr val="dk2"/>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61">
          <p15:clr>
            <a:srgbClr val="A4A3A4"/>
          </p15:clr>
        </p15:guide>
        <p15:guide id="10" pos="3348">
          <p15:clr>
            <a:srgbClr val="A4A3A4"/>
          </p15:clr>
        </p15:guide>
        <p15:guide id="11" pos="3754">
          <p15:clr>
            <a:srgbClr val="A4A3A4"/>
          </p15:clr>
        </p15:guide>
        <p15:guide id="12" pos="3931">
          <p15:clr>
            <a:srgbClr val="A4A3A4"/>
          </p15:clr>
        </p15:guide>
        <p15:guide id="13" pos="4342">
          <p15:clr>
            <a:srgbClr val="A4A3A4"/>
          </p15:clr>
        </p15:guide>
        <p15:guide id="14" pos="4531">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guide id="26" orient="horz" pos="2387">
          <p15:clr>
            <a:srgbClr val="FBAE40"/>
          </p15:clr>
        </p15:guide>
        <p15:guide id="27" orient="horz" pos="275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3_Header Line 12 Months">
  <p:cSld name="13_Header Line 12 Months">
    <p:bg>
      <p:bgPr>
        <a:solidFill>
          <a:schemeClr val="lt1"/>
        </a:solidFill>
        <a:effectLst/>
      </p:bgPr>
    </p:bg>
    <p:spTree>
      <p:nvGrpSpPr>
        <p:cNvPr id="1" name="Shape 359"/>
        <p:cNvGrpSpPr/>
        <p:nvPr/>
      </p:nvGrpSpPr>
      <p:grpSpPr>
        <a:xfrm>
          <a:off x="0" y="0"/>
          <a:ext cx="0" cy="0"/>
          <a:chOff x="0" y="0"/>
          <a:chExt cx="0" cy="0"/>
        </a:xfrm>
      </p:grpSpPr>
      <p:sp>
        <p:nvSpPr>
          <p:cNvPr id="360" name="Google Shape;360;p4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46"/>
          <p:cNvSpPr txBox="1">
            <a:spLocks noGrp="1"/>
          </p:cNvSpPr>
          <p:nvPr>
            <p:ph type="body" idx="1"/>
          </p:nvPr>
        </p:nvSpPr>
        <p:spPr>
          <a:xfrm>
            <a:off x="58420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2" name="Google Shape;362;p46"/>
          <p:cNvSpPr txBox="1">
            <a:spLocks noGrp="1"/>
          </p:cNvSpPr>
          <p:nvPr>
            <p:ph type="body" idx="2"/>
          </p:nvPr>
        </p:nvSpPr>
        <p:spPr>
          <a:xfrm>
            <a:off x="247015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3" name="Google Shape;363;p46"/>
          <p:cNvSpPr txBox="1">
            <a:spLocks noGrp="1"/>
          </p:cNvSpPr>
          <p:nvPr>
            <p:ph type="body" idx="3"/>
          </p:nvPr>
        </p:nvSpPr>
        <p:spPr>
          <a:xfrm>
            <a:off x="4356100" y="2137143"/>
            <a:ext cx="160337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4" name="Google Shape;364;p46"/>
          <p:cNvSpPr txBox="1">
            <a:spLocks noGrp="1"/>
          </p:cNvSpPr>
          <p:nvPr>
            <p:ph type="body" idx="4"/>
          </p:nvPr>
        </p:nvSpPr>
        <p:spPr>
          <a:xfrm>
            <a:off x="6240463" y="2137143"/>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5" name="Google Shape;365;p46"/>
          <p:cNvSpPr txBox="1">
            <a:spLocks noGrp="1"/>
          </p:cNvSpPr>
          <p:nvPr>
            <p:ph type="body" idx="5"/>
          </p:nvPr>
        </p:nvSpPr>
        <p:spPr>
          <a:xfrm>
            <a:off x="8128000" y="2137143"/>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6" name="Google Shape;366;p46"/>
          <p:cNvSpPr txBox="1">
            <a:spLocks noGrp="1"/>
          </p:cNvSpPr>
          <p:nvPr>
            <p:ph type="body" idx="6"/>
          </p:nvPr>
        </p:nvSpPr>
        <p:spPr>
          <a:xfrm>
            <a:off x="1001395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7" name="Google Shape;367;p46"/>
          <p:cNvSpPr txBox="1">
            <a:spLocks noGrp="1"/>
          </p:cNvSpPr>
          <p:nvPr>
            <p:ph type="body" idx="7"/>
          </p:nvPr>
        </p:nvSpPr>
        <p:spPr>
          <a:xfrm>
            <a:off x="58420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8" name="Google Shape;368;p46"/>
          <p:cNvSpPr txBox="1">
            <a:spLocks noGrp="1"/>
          </p:cNvSpPr>
          <p:nvPr>
            <p:ph type="body" idx="8"/>
          </p:nvPr>
        </p:nvSpPr>
        <p:spPr>
          <a:xfrm>
            <a:off x="247015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9" name="Google Shape;369;p46"/>
          <p:cNvSpPr txBox="1">
            <a:spLocks noGrp="1"/>
          </p:cNvSpPr>
          <p:nvPr>
            <p:ph type="body" idx="9"/>
          </p:nvPr>
        </p:nvSpPr>
        <p:spPr>
          <a:xfrm>
            <a:off x="4356100" y="4509120"/>
            <a:ext cx="160337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0" name="Google Shape;370;p46"/>
          <p:cNvSpPr txBox="1">
            <a:spLocks noGrp="1"/>
          </p:cNvSpPr>
          <p:nvPr>
            <p:ph type="body" idx="13"/>
          </p:nvPr>
        </p:nvSpPr>
        <p:spPr>
          <a:xfrm>
            <a:off x="6240463" y="4509120"/>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1" name="Google Shape;371;p46"/>
          <p:cNvSpPr txBox="1">
            <a:spLocks noGrp="1"/>
          </p:cNvSpPr>
          <p:nvPr>
            <p:ph type="body" idx="14"/>
          </p:nvPr>
        </p:nvSpPr>
        <p:spPr>
          <a:xfrm>
            <a:off x="8128000" y="4509120"/>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2" name="Google Shape;372;p46"/>
          <p:cNvSpPr txBox="1">
            <a:spLocks noGrp="1"/>
          </p:cNvSpPr>
          <p:nvPr>
            <p:ph type="body" idx="15"/>
          </p:nvPr>
        </p:nvSpPr>
        <p:spPr>
          <a:xfrm>
            <a:off x="1001395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373" name="Google Shape;373;p46"/>
          <p:cNvCxnSpPr/>
          <p:nvPr/>
        </p:nvCxnSpPr>
        <p:spPr>
          <a:xfrm>
            <a:off x="58420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74" name="Google Shape;374;p46"/>
          <p:cNvCxnSpPr/>
          <p:nvPr/>
        </p:nvCxnSpPr>
        <p:spPr>
          <a:xfrm>
            <a:off x="247015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75" name="Google Shape;375;p46"/>
          <p:cNvCxnSpPr/>
          <p:nvPr/>
        </p:nvCxnSpPr>
        <p:spPr>
          <a:xfrm>
            <a:off x="4364037" y="2015240"/>
            <a:ext cx="1595438" cy="0"/>
          </a:xfrm>
          <a:prstGeom prst="straightConnector1">
            <a:avLst/>
          </a:prstGeom>
          <a:noFill/>
          <a:ln w="25400" cap="flat" cmpd="sng">
            <a:solidFill>
              <a:schemeClr val="dk2"/>
            </a:solidFill>
            <a:prstDash val="solid"/>
            <a:round/>
            <a:headEnd type="none" w="sm" len="sm"/>
            <a:tailEnd type="none" w="sm" len="sm"/>
          </a:ln>
        </p:spPr>
      </p:cxnSp>
      <p:cxnSp>
        <p:nvCxnSpPr>
          <p:cNvPr id="376" name="Google Shape;376;p46"/>
          <p:cNvCxnSpPr/>
          <p:nvPr/>
        </p:nvCxnSpPr>
        <p:spPr>
          <a:xfrm>
            <a:off x="6240463"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77" name="Google Shape;377;p46"/>
          <p:cNvCxnSpPr/>
          <p:nvPr/>
        </p:nvCxnSpPr>
        <p:spPr>
          <a:xfrm>
            <a:off x="8124825"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78" name="Google Shape;378;p46"/>
          <p:cNvCxnSpPr/>
          <p:nvPr/>
        </p:nvCxnSpPr>
        <p:spPr>
          <a:xfrm>
            <a:off x="1001395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379" name="Google Shape;379;p46"/>
          <p:cNvCxnSpPr/>
          <p:nvPr/>
        </p:nvCxnSpPr>
        <p:spPr>
          <a:xfrm>
            <a:off x="584200"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80" name="Google Shape;380;p46"/>
          <p:cNvCxnSpPr/>
          <p:nvPr/>
        </p:nvCxnSpPr>
        <p:spPr>
          <a:xfrm>
            <a:off x="2495600"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81" name="Google Shape;381;p46"/>
          <p:cNvCxnSpPr/>
          <p:nvPr/>
        </p:nvCxnSpPr>
        <p:spPr>
          <a:xfrm>
            <a:off x="4364037" y="4362631"/>
            <a:ext cx="1595438" cy="0"/>
          </a:xfrm>
          <a:prstGeom prst="straightConnector1">
            <a:avLst/>
          </a:prstGeom>
          <a:noFill/>
          <a:ln w="25400" cap="flat" cmpd="sng">
            <a:solidFill>
              <a:schemeClr val="dk2"/>
            </a:solidFill>
            <a:prstDash val="solid"/>
            <a:round/>
            <a:headEnd type="none" w="sm" len="sm"/>
            <a:tailEnd type="none" w="sm" len="sm"/>
          </a:ln>
        </p:spPr>
      </p:cxnSp>
      <p:cxnSp>
        <p:nvCxnSpPr>
          <p:cNvPr id="382" name="Google Shape;382;p46"/>
          <p:cNvCxnSpPr/>
          <p:nvPr/>
        </p:nvCxnSpPr>
        <p:spPr>
          <a:xfrm>
            <a:off x="6240463"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83" name="Google Shape;383;p46"/>
          <p:cNvCxnSpPr/>
          <p:nvPr/>
        </p:nvCxnSpPr>
        <p:spPr>
          <a:xfrm>
            <a:off x="8124825"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384" name="Google Shape;384;p46"/>
          <p:cNvCxnSpPr/>
          <p:nvPr/>
        </p:nvCxnSpPr>
        <p:spPr>
          <a:xfrm>
            <a:off x="10013950" y="4365104"/>
            <a:ext cx="1595438" cy="0"/>
          </a:xfrm>
          <a:prstGeom prst="straightConnector1">
            <a:avLst/>
          </a:prstGeom>
          <a:noFill/>
          <a:ln w="25400" cap="flat" cmpd="sng">
            <a:solidFill>
              <a:schemeClr val="dk2"/>
            </a:solidFill>
            <a:prstDash val="solid"/>
            <a:round/>
            <a:headEnd type="none" w="sm" len="sm"/>
            <a:tailEnd type="none" w="sm" len="sm"/>
          </a:ln>
        </p:spPr>
      </p:cxnSp>
      <p:sp>
        <p:nvSpPr>
          <p:cNvPr id="385" name="Google Shape;385;p46"/>
          <p:cNvSpPr txBox="1">
            <a:spLocks noGrp="1"/>
          </p:cNvSpPr>
          <p:nvPr>
            <p:ph type="body" idx="16"/>
          </p:nvPr>
        </p:nvSpPr>
        <p:spPr>
          <a:xfrm>
            <a:off x="584200" y="1436688"/>
            <a:ext cx="1595439"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6" name="Google Shape;386;p46"/>
          <p:cNvSpPr txBox="1">
            <a:spLocks noGrp="1"/>
          </p:cNvSpPr>
          <p:nvPr>
            <p:ph type="body" idx="17"/>
          </p:nvPr>
        </p:nvSpPr>
        <p:spPr>
          <a:xfrm>
            <a:off x="2470150"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7" name="Google Shape;387;p46"/>
          <p:cNvSpPr txBox="1">
            <a:spLocks noGrp="1"/>
          </p:cNvSpPr>
          <p:nvPr>
            <p:ph type="body" idx="18"/>
          </p:nvPr>
        </p:nvSpPr>
        <p:spPr>
          <a:xfrm>
            <a:off x="4367808"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8" name="Google Shape;388;p46"/>
          <p:cNvSpPr txBox="1">
            <a:spLocks noGrp="1"/>
          </p:cNvSpPr>
          <p:nvPr>
            <p:ph type="body" idx="19"/>
          </p:nvPr>
        </p:nvSpPr>
        <p:spPr>
          <a:xfrm>
            <a:off x="6240016"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9" name="Google Shape;389;p46"/>
          <p:cNvSpPr txBox="1">
            <a:spLocks noGrp="1"/>
          </p:cNvSpPr>
          <p:nvPr>
            <p:ph type="body" idx="20"/>
          </p:nvPr>
        </p:nvSpPr>
        <p:spPr>
          <a:xfrm>
            <a:off x="8128000"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0" name="Google Shape;390;p46"/>
          <p:cNvSpPr txBox="1">
            <a:spLocks noGrp="1"/>
          </p:cNvSpPr>
          <p:nvPr>
            <p:ph type="body" idx="21"/>
          </p:nvPr>
        </p:nvSpPr>
        <p:spPr>
          <a:xfrm>
            <a:off x="10013950"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1" name="Google Shape;391;p46"/>
          <p:cNvSpPr txBox="1">
            <a:spLocks noGrp="1"/>
          </p:cNvSpPr>
          <p:nvPr>
            <p:ph type="body" idx="22"/>
          </p:nvPr>
        </p:nvSpPr>
        <p:spPr>
          <a:xfrm>
            <a:off x="584200" y="3789040"/>
            <a:ext cx="1595439"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2" name="Google Shape;392;p46"/>
          <p:cNvSpPr txBox="1">
            <a:spLocks noGrp="1"/>
          </p:cNvSpPr>
          <p:nvPr>
            <p:ph type="body" idx="23"/>
          </p:nvPr>
        </p:nvSpPr>
        <p:spPr>
          <a:xfrm>
            <a:off x="2470150"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3" name="Google Shape;393;p46"/>
          <p:cNvSpPr txBox="1">
            <a:spLocks noGrp="1"/>
          </p:cNvSpPr>
          <p:nvPr>
            <p:ph type="body" idx="24"/>
          </p:nvPr>
        </p:nvSpPr>
        <p:spPr>
          <a:xfrm>
            <a:off x="4367808"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4" name="Google Shape;394;p46"/>
          <p:cNvSpPr txBox="1">
            <a:spLocks noGrp="1"/>
          </p:cNvSpPr>
          <p:nvPr>
            <p:ph type="body" idx="25"/>
          </p:nvPr>
        </p:nvSpPr>
        <p:spPr>
          <a:xfrm>
            <a:off x="6240016"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5" name="Google Shape;395;p46"/>
          <p:cNvSpPr txBox="1">
            <a:spLocks noGrp="1"/>
          </p:cNvSpPr>
          <p:nvPr>
            <p:ph type="body" idx="26"/>
          </p:nvPr>
        </p:nvSpPr>
        <p:spPr>
          <a:xfrm>
            <a:off x="8128000"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6" name="Google Shape;396;p46"/>
          <p:cNvSpPr txBox="1">
            <a:spLocks noGrp="1"/>
          </p:cNvSpPr>
          <p:nvPr>
            <p:ph type="body" idx="27"/>
          </p:nvPr>
        </p:nvSpPr>
        <p:spPr>
          <a:xfrm>
            <a:off x="10013950"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1373">
          <p15:clr>
            <a:srgbClr val="A4A3A4"/>
          </p15:clr>
        </p15:guide>
        <p15:guide id="2" pos="1556">
          <p15:clr>
            <a:srgbClr val="A4A3A4"/>
          </p15:clr>
        </p15:guide>
        <p15:guide id="3" pos="2561">
          <p15:clr>
            <a:srgbClr val="A4A3A4"/>
          </p15:clr>
        </p15:guide>
        <p15:guide id="4" pos="2744">
          <p15:clr>
            <a:srgbClr val="A4A3A4"/>
          </p15:clr>
        </p15:guide>
        <p15:guide id="5" pos="3754">
          <p15:clr>
            <a:srgbClr val="A4A3A4"/>
          </p15:clr>
        </p15:guide>
        <p15:guide id="6" pos="3931">
          <p15:clr>
            <a:srgbClr val="A4A3A4"/>
          </p15:clr>
        </p15:guide>
        <p15:guide id="7" pos="4937">
          <p15:clr>
            <a:srgbClr val="A4A3A4"/>
          </p15:clr>
        </p15:guide>
        <p15:guide id="8" pos="5120">
          <p15:clr>
            <a:srgbClr val="A4A3A4"/>
          </p15:clr>
        </p15:guide>
        <p15:guide id="9" pos="6123">
          <p15:clr>
            <a:srgbClr val="A4A3A4"/>
          </p15:clr>
        </p15:guide>
        <p15:guide id="10" pos="6308">
          <p15:clr>
            <a:srgbClr val="A4A3A4"/>
          </p15:clr>
        </p15:guide>
        <p15:guide id="11" orient="horz" pos="905">
          <p15:clr>
            <a:srgbClr val="5ACBF0"/>
          </p15:clr>
        </p15:guide>
        <p15:guide id="12" orient="horz" pos="1271">
          <p15:clr>
            <a:srgbClr val="5ACBF0"/>
          </p15:clr>
        </p15:guide>
        <p15:guide id="13" orient="horz" pos="288">
          <p15:clr>
            <a:srgbClr val="5ACBF0"/>
          </p15:clr>
        </p15:guide>
        <p15:guide id="14" orient="horz" pos="2387">
          <p15:clr>
            <a:srgbClr val="FBAE40"/>
          </p15:clr>
        </p15:guide>
        <p15:guide id="15" orient="horz" pos="275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2_Header Line 12 Months">
  <p:cSld name="12_Header Line 12 Months">
    <p:bg>
      <p:bgPr>
        <a:solidFill>
          <a:schemeClr val="dk2"/>
        </a:solidFill>
        <a:effectLst/>
      </p:bgPr>
    </p:bg>
    <p:spTree>
      <p:nvGrpSpPr>
        <p:cNvPr id="1" name="Shape 397"/>
        <p:cNvGrpSpPr/>
        <p:nvPr/>
      </p:nvGrpSpPr>
      <p:grpSpPr>
        <a:xfrm>
          <a:off x="0" y="0"/>
          <a:ext cx="0" cy="0"/>
          <a:chOff x="0" y="0"/>
          <a:chExt cx="0" cy="0"/>
        </a:xfrm>
      </p:grpSpPr>
      <p:sp>
        <p:nvSpPr>
          <p:cNvPr id="398" name="Google Shape;398;p4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9" name="Google Shape;399;p47"/>
          <p:cNvSpPr txBox="1">
            <a:spLocks noGrp="1"/>
          </p:cNvSpPr>
          <p:nvPr>
            <p:ph type="body" idx="1"/>
          </p:nvPr>
        </p:nvSpPr>
        <p:spPr>
          <a:xfrm>
            <a:off x="58420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0" name="Google Shape;400;p47"/>
          <p:cNvSpPr txBox="1">
            <a:spLocks noGrp="1"/>
          </p:cNvSpPr>
          <p:nvPr>
            <p:ph type="body" idx="2"/>
          </p:nvPr>
        </p:nvSpPr>
        <p:spPr>
          <a:xfrm>
            <a:off x="247015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1" name="Google Shape;401;p47"/>
          <p:cNvSpPr txBox="1">
            <a:spLocks noGrp="1"/>
          </p:cNvSpPr>
          <p:nvPr>
            <p:ph type="body" idx="3"/>
          </p:nvPr>
        </p:nvSpPr>
        <p:spPr>
          <a:xfrm>
            <a:off x="4356100" y="2137143"/>
            <a:ext cx="160337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2" name="Google Shape;402;p47"/>
          <p:cNvSpPr txBox="1">
            <a:spLocks noGrp="1"/>
          </p:cNvSpPr>
          <p:nvPr>
            <p:ph type="body" idx="4"/>
          </p:nvPr>
        </p:nvSpPr>
        <p:spPr>
          <a:xfrm>
            <a:off x="6240463" y="2137143"/>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3" name="Google Shape;403;p47"/>
          <p:cNvSpPr txBox="1">
            <a:spLocks noGrp="1"/>
          </p:cNvSpPr>
          <p:nvPr>
            <p:ph type="body" idx="5"/>
          </p:nvPr>
        </p:nvSpPr>
        <p:spPr>
          <a:xfrm>
            <a:off x="8128000" y="2137143"/>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4" name="Google Shape;404;p47"/>
          <p:cNvSpPr txBox="1">
            <a:spLocks noGrp="1"/>
          </p:cNvSpPr>
          <p:nvPr>
            <p:ph type="body" idx="6"/>
          </p:nvPr>
        </p:nvSpPr>
        <p:spPr>
          <a:xfrm>
            <a:off x="1001395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5" name="Google Shape;405;p47"/>
          <p:cNvSpPr txBox="1">
            <a:spLocks noGrp="1"/>
          </p:cNvSpPr>
          <p:nvPr>
            <p:ph type="body" idx="7"/>
          </p:nvPr>
        </p:nvSpPr>
        <p:spPr>
          <a:xfrm>
            <a:off x="58420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6" name="Google Shape;406;p47"/>
          <p:cNvSpPr txBox="1">
            <a:spLocks noGrp="1"/>
          </p:cNvSpPr>
          <p:nvPr>
            <p:ph type="body" idx="8"/>
          </p:nvPr>
        </p:nvSpPr>
        <p:spPr>
          <a:xfrm>
            <a:off x="247015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7" name="Google Shape;407;p47"/>
          <p:cNvSpPr txBox="1">
            <a:spLocks noGrp="1"/>
          </p:cNvSpPr>
          <p:nvPr>
            <p:ph type="body" idx="9"/>
          </p:nvPr>
        </p:nvSpPr>
        <p:spPr>
          <a:xfrm>
            <a:off x="4356100" y="4509120"/>
            <a:ext cx="160337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8" name="Google Shape;408;p47"/>
          <p:cNvSpPr txBox="1">
            <a:spLocks noGrp="1"/>
          </p:cNvSpPr>
          <p:nvPr>
            <p:ph type="body" idx="13"/>
          </p:nvPr>
        </p:nvSpPr>
        <p:spPr>
          <a:xfrm>
            <a:off x="6240463" y="4509120"/>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9" name="Google Shape;409;p47"/>
          <p:cNvSpPr txBox="1">
            <a:spLocks noGrp="1"/>
          </p:cNvSpPr>
          <p:nvPr>
            <p:ph type="body" idx="14"/>
          </p:nvPr>
        </p:nvSpPr>
        <p:spPr>
          <a:xfrm>
            <a:off x="8128000" y="4509120"/>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0" name="Google Shape;410;p47"/>
          <p:cNvSpPr txBox="1">
            <a:spLocks noGrp="1"/>
          </p:cNvSpPr>
          <p:nvPr>
            <p:ph type="body" idx="15"/>
          </p:nvPr>
        </p:nvSpPr>
        <p:spPr>
          <a:xfrm>
            <a:off x="1001395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lt2"/>
              </a:buClr>
              <a:buSzPts val="1260"/>
              <a:buFont typeface="Noto Sans Symbols"/>
              <a:buChar char="·"/>
              <a:defRPr sz="1400">
                <a:solidFill>
                  <a:schemeClr val="lt2"/>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11" name="Google Shape;411;p47"/>
          <p:cNvCxnSpPr/>
          <p:nvPr/>
        </p:nvCxnSpPr>
        <p:spPr>
          <a:xfrm>
            <a:off x="584200" y="2017713"/>
            <a:ext cx="1595438" cy="0"/>
          </a:xfrm>
          <a:prstGeom prst="straightConnector1">
            <a:avLst/>
          </a:prstGeom>
          <a:noFill/>
          <a:ln w="25400" cap="flat" cmpd="sng">
            <a:solidFill>
              <a:schemeClr val="lt1"/>
            </a:solidFill>
            <a:prstDash val="solid"/>
            <a:round/>
            <a:headEnd type="none" w="sm" len="sm"/>
            <a:tailEnd type="none" w="sm" len="sm"/>
          </a:ln>
        </p:spPr>
      </p:cxnSp>
      <p:cxnSp>
        <p:nvCxnSpPr>
          <p:cNvPr id="412" name="Google Shape;412;p47"/>
          <p:cNvCxnSpPr/>
          <p:nvPr/>
        </p:nvCxnSpPr>
        <p:spPr>
          <a:xfrm>
            <a:off x="2470150" y="2017713"/>
            <a:ext cx="1595438" cy="0"/>
          </a:xfrm>
          <a:prstGeom prst="straightConnector1">
            <a:avLst/>
          </a:prstGeom>
          <a:noFill/>
          <a:ln w="25400" cap="flat" cmpd="sng">
            <a:solidFill>
              <a:schemeClr val="lt1"/>
            </a:solidFill>
            <a:prstDash val="solid"/>
            <a:round/>
            <a:headEnd type="none" w="sm" len="sm"/>
            <a:tailEnd type="none" w="sm" len="sm"/>
          </a:ln>
        </p:spPr>
      </p:cxnSp>
      <p:cxnSp>
        <p:nvCxnSpPr>
          <p:cNvPr id="413" name="Google Shape;413;p47"/>
          <p:cNvCxnSpPr/>
          <p:nvPr/>
        </p:nvCxnSpPr>
        <p:spPr>
          <a:xfrm>
            <a:off x="4364037" y="2015240"/>
            <a:ext cx="1595438" cy="0"/>
          </a:xfrm>
          <a:prstGeom prst="straightConnector1">
            <a:avLst/>
          </a:prstGeom>
          <a:noFill/>
          <a:ln w="25400" cap="flat" cmpd="sng">
            <a:solidFill>
              <a:schemeClr val="lt1"/>
            </a:solidFill>
            <a:prstDash val="solid"/>
            <a:round/>
            <a:headEnd type="none" w="sm" len="sm"/>
            <a:tailEnd type="none" w="sm" len="sm"/>
          </a:ln>
        </p:spPr>
      </p:cxnSp>
      <p:cxnSp>
        <p:nvCxnSpPr>
          <p:cNvPr id="414" name="Google Shape;414;p47"/>
          <p:cNvCxnSpPr/>
          <p:nvPr/>
        </p:nvCxnSpPr>
        <p:spPr>
          <a:xfrm>
            <a:off x="6240463" y="2017713"/>
            <a:ext cx="1595438" cy="0"/>
          </a:xfrm>
          <a:prstGeom prst="straightConnector1">
            <a:avLst/>
          </a:prstGeom>
          <a:noFill/>
          <a:ln w="25400" cap="flat" cmpd="sng">
            <a:solidFill>
              <a:schemeClr val="lt1"/>
            </a:solidFill>
            <a:prstDash val="solid"/>
            <a:round/>
            <a:headEnd type="none" w="sm" len="sm"/>
            <a:tailEnd type="none" w="sm" len="sm"/>
          </a:ln>
        </p:spPr>
      </p:cxnSp>
      <p:cxnSp>
        <p:nvCxnSpPr>
          <p:cNvPr id="415" name="Google Shape;415;p47"/>
          <p:cNvCxnSpPr/>
          <p:nvPr/>
        </p:nvCxnSpPr>
        <p:spPr>
          <a:xfrm>
            <a:off x="8124825" y="2017713"/>
            <a:ext cx="1595438" cy="0"/>
          </a:xfrm>
          <a:prstGeom prst="straightConnector1">
            <a:avLst/>
          </a:prstGeom>
          <a:noFill/>
          <a:ln w="25400" cap="flat" cmpd="sng">
            <a:solidFill>
              <a:schemeClr val="lt1"/>
            </a:solidFill>
            <a:prstDash val="solid"/>
            <a:round/>
            <a:headEnd type="none" w="sm" len="sm"/>
            <a:tailEnd type="none" w="sm" len="sm"/>
          </a:ln>
        </p:spPr>
      </p:cxnSp>
      <p:cxnSp>
        <p:nvCxnSpPr>
          <p:cNvPr id="416" name="Google Shape;416;p47"/>
          <p:cNvCxnSpPr/>
          <p:nvPr/>
        </p:nvCxnSpPr>
        <p:spPr>
          <a:xfrm>
            <a:off x="10013950" y="2017713"/>
            <a:ext cx="1595438" cy="0"/>
          </a:xfrm>
          <a:prstGeom prst="straightConnector1">
            <a:avLst/>
          </a:prstGeom>
          <a:noFill/>
          <a:ln w="25400" cap="flat" cmpd="sng">
            <a:solidFill>
              <a:schemeClr val="lt1"/>
            </a:solidFill>
            <a:prstDash val="solid"/>
            <a:round/>
            <a:headEnd type="none" w="sm" len="sm"/>
            <a:tailEnd type="none" w="sm" len="sm"/>
          </a:ln>
        </p:spPr>
      </p:cxnSp>
      <p:cxnSp>
        <p:nvCxnSpPr>
          <p:cNvPr id="417" name="Google Shape;417;p47"/>
          <p:cNvCxnSpPr/>
          <p:nvPr/>
        </p:nvCxnSpPr>
        <p:spPr>
          <a:xfrm>
            <a:off x="584200" y="4365104"/>
            <a:ext cx="1595438" cy="0"/>
          </a:xfrm>
          <a:prstGeom prst="straightConnector1">
            <a:avLst/>
          </a:prstGeom>
          <a:noFill/>
          <a:ln w="25400" cap="flat" cmpd="sng">
            <a:solidFill>
              <a:schemeClr val="lt1"/>
            </a:solidFill>
            <a:prstDash val="solid"/>
            <a:round/>
            <a:headEnd type="none" w="sm" len="sm"/>
            <a:tailEnd type="none" w="sm" len="sm"/>
          </a:ln>
        </p:spPr>
      </p:cxnSp>
      <p:cxnSp>
        <p:nvCxnSpPr>
          <p:cNvPr id="418" name="Google Shape;418;p47"/>
          <p:cNvCxnSpPr/>
          <p:nvPr/>
        </p:nvCxnSpPr>
        <p:spPr>
          <a:xfrm>
            <a:off x="2495600" y="4365104"/>
            <a:ext cx="1595438" cy="0"/>
          </a:xfrm>
          <a:prstGeom prst="straightConnector1">
            <a:avLst/>
          </a:prstGeom>
          <a:noFill/>
          <a:ln w="25400" cap="flat" cmpd="sng">
            <a:solidFill>
              <a:schemeClr val="lt1"/>
            </a:solidFill>
            <a:prstDash val="solid"/>
            <a:round/>
            <a:headEnd type="none" w="sm" len="sm"/>
            <a:tailEnd type="none" w="sm" len="sm"/>
          </a:ln>
        </p:spPr>
      </p:cxnSp>
      <p:cxnSp>
        <p:nvCxnSpPr>
          <p:cNvPr id="419" name="Google Shape;419;p47"/>
          <p:cNvCxnSpPr/>
          <p:nvPr/>
        </p:nvCxnSpPr>
        <p:spPr>
          <a:xfrm>
            <a:off x="4364037" y="4362631"/>
            <a:ext cx="1595438" cy="0"/>
          </a:xfrm>
          <a:prstGeom prst="straightConnector1">
            <a:avLst/>
          </a:prstGeom>
          <a:noFill/>
          <a:ln w="25400" cap="flat" cmpd="sng">
            <a:solidFill>
              <a:schemeClr val="lt1"/>
            </a:solidFill>
            <a:prstDash val="solid"/>
            <a:round/>
            <a:headEnd type="none" w="sm" len="sm"/>
            <a:tailEnd type="none" w="sm" len="sm"/>
          </a:ln>
        </p:spPr>
      </p:cxnSp>
      <p:cxnSp>
        <p:nvCxnSpPr>
          <p:cNvPr id="420" name="Google Shape;420;p47"/>
          <p:cNvCxnSpPr/>
          <p:nvPr/>
        </p:nvCxnSpPr>
        <p:spPr>
          <a:xfrm>
            <a:off x="6240463" y="4365104"/>
            <a:ext cx="1595438" cy="0"/>
          </a:xfrm>
          <a:prstGeom prst="straightConnector1">
            <a:avLst/>
          </a:prstGeom>
          <a:noFill/>
          <a:ln w="25400" cap="flat" cmpd="sng">
            <a:solidFill>
              <a:schemeClr val="lt1"/>
            </a:solidFill>
            <a:prstDash val="solid"/>
            <a:round/>
            <a:headEnd type="none" w="sm" len="sm"/>
            <a:tailEnd type="none" w="sm" len="sm"/>
          </a:ln>
        </p:spPr>
      </p:cxnSp>
      <p:cxnSp>
        <p:nvCxnSpPr>
          <p:cNvPr id="421" name="Google Shape;421;p47"/>
          <p:cNvCxnSpPr/>
          <p:nvPr/>
        </p:nvCxnSpPr>
        <p:spPr>
          <a:xfrm>
            <a:off x="8124825" y="4365104"/>
            <a:ext cx="1595438" cy="0"/>
          </a:xfrm>
          <a:prstGeom prst="straightConnector1">
            <a:avLst/>
          </a:prstGeom>
          <a:noFill/>
          <a:ln w="25400" cap="flat" cmpd="sng">
            <a:solidFill>
              <a:schemeClr val="lt1"/>
            </a:solidFill>
            <a:prstDash val="solid"/>
            <a:round/>
            <a:headEnd type="none" w="sm" len="sm"/>
            <a:tailEnd type="none" w="sm" len="sm"/>
          </a:ln>
        </p:spPr>
      </p:cxnSp>
      <p:cxnSp>
        <p:nvCxnSpPr>
          <p:cNvPr id="422" name="Google Shape;422;p47"/>
          <p:cNvCxnSpPr/>
          <p:nvPr/>
        </p:nvCxnSpPr>
        <p:spPr>
          <a:xfrm>
            <a:off x="10013950" y="4365104"/>
            <a:ext cx="1595438" cy="0"/>
          </a:xfrm>
          <a:prstGeom prst="straightConnector1">
            <a:avLst/>
          </a:prstGeom>
          <a:noFill/>
          <a:ln w="25400" cap="flat" cmpd="sng">
            <a:solidFill>
              <a:schemeClr val="lt1"/>
            </a:solidFill>
            <a:prstDash val="solid"/>
            <a:round/>
            <a:headEnd type="none" w="sm" len="sm"/>
            <a:tailEnd type="none" w="sm" len="sm"/>
          </a:ln>
        </p:spPr>
      </p:cxnSp>
      <p:sp>
        <p:nvSpPr>
          <p:cNvPr id="423" name="Google Shape;423;p47"/>
          <p:cNvSpPr txBox="1">
            <a:spLocks noGrp="1"/>
          </p:cNvSpPr>
          <p:nvPr>
            <p:ph type="body" idx="16"/>
          </p:nvPr>
        </p:nvSpPr>
        <p:spPr>
          <a:xfrm>
            <a:off x="584200" y="1436688"/>
            <a:ext cx="1595439"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4" name="Google Shape;424;p47"/>
          <p:cNvSpPr txBox="1">
            <a:spLocks noGrp="1"/>
          </p:cNvSpPr>
          <p:nvPr>
            <p:ph type="body" idx="17"/>
          </p:nvPr>
        </p:nvSpPr>
        <p:spPr>
          <a:xfrm>
            <a:off x="2470150"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5" name="Google Shape;425;p47"/>
          <p:cNvSpPr txBox="1">
            <a:spLocks noGrp="1"/>
          </p:cNvSpPr>
          <p:nvPr>
            <p:ph type="body" idx="18"/>
          </p:nvPr>
        </p:nvSpPr>
        <p:spPr>
          <a:xfrm>
            <a:off x="4367808"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6" name="Google Shape;426;p47"/>
          <p:cNvSpPr txBox="1">
            <a:spLocks noGrp="1"/>
          </p:cNvSpPr>
          <p:nvPr>
            <p:ph type="body" idx="19"/>
          </p:nvPr>
        </p:nvSpPr>
        <p:spPr>
          <a:xfrm>
            <a:off x="6240016"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7" name="Google Shape;427;p47"/>
          <p:cNvSpPr txBox="1">
            <a:spLocks noGrp="1"/>
          </p:cNvSpPr>
          <p:nvPr>
            <p:ph type="body" idx="20"/>
          </p:nvPr>
        </p:nvSpPr>
        <p:spPr>
          <a:xfrm>
            <a:off x="8128000"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8" name="Google Shape;428;p47"/>
          <p:cNvSpPr txBox="1">
            <a:spLocks noGrp="1"/>
          </p:cNvSpPr>
          <p:nvPr>
            <p:ph type="body" idx="21"/>
          </p:nvPr>
        </p:nvSpPr>
        <p:spPr>
          <a:xfrm>
            <a:off x="10013950"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9" name="Google Shape;429;p47"/>
          <p:cNvSpPr txBox="1">
            <a:spLocks noGrp="1"/>
          </p:cNvSpPr>
          <p:nvPr>
            <p:ph type="body" idx="22"/>
          </p:nvPr>
        </p:nvSpPr>
        <p:spPr>
          <a:xfrm>
            <a:off x="584200" y="3789040"/>
            <a:ext cx="1595439"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0" name="Google Shape;430;p47"/>
          <p:cNvSpPr txBox="1">
            <a:spLocks noGrp="1"/>
          </p:cNvSpPr>
          <p:nvPr>
            <p:ph type="body" idx="23"/>
          </p:nvPr>
        </p:nvSpPr>
        <p:spPr>
          <a:xfrm>
            <a:off x="2470150"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1" name="Google Shape;431;p47"/>
          <p:cNvSpPr txBox="1">
            <a:spLocks noGrp="1"/>
          </p:cNvSpPr>
          <p:nvPr>
            <p:ph type="body" idx="24"/>
          </p:nvPr>
        </p:nvSpPr>
        <p:spPr>
          <a:xfrm>
            <a:off x="4367808"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2" name="Google Shape;432;p47"/>
          <p:cNvSpPr txBox="1">
            <a:spLocks noGrp="1"/>
          </p:cNvSpPr>
          <p:nvPr>
            <p:ph type="body" idx="25"/>
          </p:nvPr>
        </p:nvSpPr>
        <p:spPr>
          <a:xfrm>
            <a:off x="6240016"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3" name="Google Shape;433;p47"/>
          <p:cNvSpPr txBox="1">
            <a:spLocks noGrp="1"/>
          </p:cNvSpPr>
          <p:nvPr>
            <p:ph type="body" idx="26"/>
          </p:nvPr>
        </p:nvSpPr>
        <p:spPr>
          <a:xfrm>
            <a:off x="8128000"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4" name="Google Shape;434;p47"/>
          <p:cNvSpPr txBox="1">
            <a:spLocks noGrp="1"/>
          </p:cNvSpPr>
          <p:nvPr>
            <p:ph type="body" idx="27"/>
          </p:nvPr>
        </p:nvSpPr>
        <p:spPr>
          <a:xfrm>
            <a:off x="10013950"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1373">
          <p15:clr>
            <a:srgbClr val="A4A3A4"/>
          </p15:clr>
        </p15:guide>
        <p15:guide id="2" pos="1556">
          <p15:clr>
            <a:srgbClr val="A4A3A4"/>
          </p15:clr>
        </p15:guide>
        <p15:guide id="3" pos="2561">
          <p15:clr>
            <a:srgbClr val="A4A3A4"/>
          </p15:clr>
        </p15:guide>
        <p15:guide id="4" pos="2744">
          <p15:clr>
            <a:srgbClr val="A4A3A4"/>
          </p15:clr>
        </p15:guide>
        <p15:guide id="5" pos="3754">
          <p15:clr>
            <a:srgbClr val="A4A3A4"/>
          </p15:clr>
        </p15:guide>
        <p15:guide id="6" pos="3931">
          <p15:clr>
            <a:srgbClr val="A4A3A4"/>
          </p15:clr>
        </p15:guide>
        <p15:guide id="7" pos="4937">
          <p15:clr>
            <a:srgbClr val="A4A3A4"/>
          </p15:clr>
        </p15:guide>
        <p15:guide id="8" pos="5120">
          <p15:clr>
            <a:srgbClr val="A4A3A4"/>
          </p15:clr>
        </p15:guide>
        <p15:guide id="9" pos="6123">
          <p15:clr>
            <a:srgbClr val="A4A3A4"/>
          </p15:clr>
        </p15:guide>
        <p15:guide id="10" pos="6308">
          <p15:clr>
            <a:srgbClr val="A4A3A4"/>
          </p15:clr>
        </p15:guide>
        <p15:guide id="11" orient="horz" pos="905">
          <p15:clr>
            <a:srgbClr val="5ACBF0"/>
          </p15:clr>
        </p15:guide>
        <p15:guide id="12" orient="horz" pos="1271">
          <p15:clr>
            <a:srgbClr val="5ACBF0"/>
          </p15:clr>
        </p15:guide>
        <p15:guide id="13" orient="horz" pos="288">
          <p15:clr>
            <a:srgbClr val="5ACBF0"/>
          </p15:clr>
        </p15:guide>
        <p15:guide id="14" orient="horz" pos="2387">
          <p15:clr>
            <a:srgbClr val="FBAE40"/>
          </p15:clr>
        </p15:guide>
        <p15:guide id="15" orient="horz" pos="275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4_Header Line 12 Months">
  <p:cSld name="14_Header Line 12 Months">
    <p:bg>
      <p:bgPr>
        <a:solidFill>
          <a:schemeClr val="lt1"/>
        </a:solidFill>
        <a:effectLst/>
      </p:bgPr>
    </p:bg>
    <p:spTree>
      <p:nvGrpSpPr>
        <p:cNvPr id="1" name="Shape 435"/>
        <p:cNvGrpSpPr/>
        <p:nvPr/>
      </p:nvGrpSpPr>
      <p:grpSpPr>
        <a:xfrm>
          <a:off x="0" y="0"/>
          <a:ext cx="0" cy="0"/>
          <a:chOff x="0" y="0"/>
          <a:chExt cx="0" cy="0"/>
        </a:xfrm>
      </p:grpSpPr>
      <p:sp>
        <p:nvSpPr>
          <p:cNvPr id="436" name="Google Shape;436;p48"/>
          <p:cNvSpPr/>
          <p:nvPr/>
        </p:nvSpPr>
        <p:spPr>
          <a:xfrm>
            <a:off x="0" y="0"/>
            <a:ext cx="5959475"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437" name="Google Shape;437;p48"/>
          <p:cNvSpPr txBox="1">
            <a:spLocks noGrp="1"/>
          </p:cNvSpPr>
          <p:nvPr>
            <p:ph type="title"/>
          </p:nvPr>
        </p:nvSpPr>
        <p:spPr>
          <a:xfrm>
            <a:off x="588263" y="457200"/>
            <a:ext cx="3477325" cy="1107996"/>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48"/>
          <p:cNvSpPr txBox="1">
            <a:spLocks noGrp="1"/>
          </p:cNvSpPr>
          <p:nvPr>
            <p:ph type="body" idx="1"/>
          </p:nvPr>
        </p:nvSpPr>
        <p:spPr>
          <a:xfrm>
            <a:off x="6240463" y="2137143"/>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9" name="Google Shape;439;p48"/>
          <p:cNvSpPr txBox="1">
            <a:spLocks noGrp="1"/>
          </p:cNvSpPr>
          <p:nvPr>
            <p:ph type="body" idx="2"/>
          </p:nvPr>
        </p:nvSpPr>
        <p:spPr>
          <a:xfrm>
            <a:off x="8128000" y="2137143"/>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0" name="Google Shape;440;p48"/>
          <p:cNvSpPr txBox="1">
            <a:spLocks noGrp="1"/>
          </p:cNvSpPr>
          <p:nvPr>
            <p:ph type="body" idx="3"/>
          </p:nvPr>
        </p:nvSpPr>
        <p:spPr>
          <a:xfrm>
            <a:off x="10013950" y="2137143"/>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1" name="Google Shape;441;p48"/>
          <p:cNvSpPr txBox="1">
            <a:spLocks noGrp="1"/>
          </p:cNvSpPr>
          <p:nvPr>
            <p:ph type="body" idx="4"/>
          </p:nvPr>
        </p:nvSpPr>
        <p:spPr>
          <a:xfrm>
            <a:off x="6240463" y="4509120"/>
            <a:ext cx="1597025"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2" name="Google Shape;442;p48"/>
          <p:cNvSpPr txBox="1">
            <a:spLocks noGrp="1"/>
          </p:cNvSpPr>
          <p:nvPr>
            <p:ph type="body" idx="5"/>
          </p:nvPr>
        </p:nvSpPr>
        <p:spPr>
          <a:xfrm>
            <a:off x="8128000" y="4509120"/>
            <a:ext cx="1592263"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3" name="Google Shape;443;p48"/>
          <p:cNvSpPr txBox="1">
            <a:spLocks noGrp="1"/>
          </p:cNvSpPr>
          <p:nvPr>
            <p:ph type="body" idx="6"/>
          </p:nvPr>
        </p:nvSpPr>
        <p:spPr>
          <a:xfrm>
            <a:off x="10013950" y="4509120"/>
            <a:ext cx="1595438" cy="646331"/>
          </a:xfrm>
          <a:prstGeom prst="rect">
            <a:avLst/>
          </a:prstGeom>
          <a:noFill/>
          <a:ln>
            <a:noFill/>
          </a:ln>
        </p:spPr>
        <p:txBody>
          <a:bodyPr spcFirstLastPara="1" wrap="square" lIns="90000" tIns="0" rIns="0" bIns="0" anchor="t" anchorCtr="0">
            <a:spAutoFit/>
          </a:bodyPr>
          <a:lstStyle>
            <a:lvl1pPr marL="457200" lvl="0" indent="-308610" algn="l">
              <a:lnSpc>
                <a:spcPct val="100000"/>
              </a:lnSpc>
              <a:spcBef>
                <a:spcPts val="280"/>
              </a:spcBef>
              <a:spcAft>
                <a:spcPts val="0"/>
              </a:spcAft>
              <a:buClr>
                <a:schemeClr val="dk1"/>
              </a:buClr>
              <a:buSzPts val="1260"/>
              <a:buFont typeface="Noto Sans Symbols"/>
              <a:buChar char="·"/>
              <a:defRPr sz="1400">
                <a:solidFill>
                  <a:schemeClr val="dk1"/>
                </a:solidFill>
              </a:defRPr>
            </a:lvl1pPr>
            <a:lvl2pPr marL="914400" lvl="1" indent="-331469" algn="l">
              <a:lnSpc>
                <a:spcPct val="100000"/>
              </a:lnSpc>
              <a:spcBef>
                <a:spcPts val="360"/>
              </a:spcBef>
              <a:spcAft>
                <a:spcPts val="0"/>
              </a:spcAft>
              <a:buClr>
                <a:schemeClr val="lt1"/>
              </a:buClr>
              <a:buSzPts val="1620"/>
              <a:buChar char="·"/>
              <a:defRPr sz="1800">
                <a:solidFill>
                  <a:schemeClr val="lt1"/>
                </a:solidFill>
              </a:defRPr>
            </a:lvl2pPr>
            <a:lvl3pPr marL="1371600" lvl="2" indent="-331469" algn="l">
              <a:lnSpc>
                <a:spcPct val="100000"/>
              </a:lnSpc>
              <a:spcBef>
                <a:spcPts val="360"/>
              </a:spcBef>
              <a:spcAft>
                <a:spcPts val="0"/>
              </a:spcAft>
              <a:buClr>
                <a:schemeClr val="lt1"/>
              </a:buClr>
              <a:buSzPts val="1620"/>
              <a:buChar char="·"/>
              <a:defRPr sz="1800">
                <a:solidFill>
                  <a:schemeClr val="lt1"/>
                </a:solidFill>
              </a:defRPr>
            </a:lvl3pPr>
            <a:lvl4pPr marL="1828800" lvl="3" indent="-331469" algn="l">
              <a:lnSpc>
                <a:spcPct val="100000"/>
              </a:lnSpc>
              <a:spcBef>
                <a:spcPts val="360"/>
              </a:spcBef>
              <a:spcAft>
                <a:spcPts val="0"/>
              </a:spcAft>
              <a:buClr>
                <a:schemeClr val="lt1"/>
              </a:buClr>
              <a:buSzPts val="1620"/>
              <a:buChar char="·"/>
              <a:defRPr sz="1800">
                <a:solidFill>
                  <a:schemeClr val="lt1"/>
                </a:solidFill>
              </a:defRPr>
            </a:lvl4pPr>
            <a:lvl5pPr marL="2286000" lvl="4" indent="-331470" algn="l">
              <a:lnSpc>
                <a:spcPct val="100000"/>
              </a:lnSpc>
              <a:spcBef>
                <a:spcPts val="360"/>
              </a:spcBef>
              <a:spcAft>
                <a:spcPts val="0"/>
              </a:spcAft>
              <a:buClr>
                <a:schemeClr val="lt1"/>
              </a:buClr>
              <a:buSzPts val="1620"/>
              <a:buChar char="·"/>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44" name="Google Shape;444;p48"/>
          <p:cNvCxnSpPr/>
          <p:nvPr/>
        </p:nvCxnSpPr>
        <p:spPr>
          <a:xfrm>
            <a:off x="6240463"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445" name="Google Shape;445;p48"/>
          <p:cNvCxnSpPr/>
          <p:nvPr/>
        </p:nvCxnSpPr>
        <p:spPr>
          <a:xfrm>
            <a:off x="8124825"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446" name="Google Shape;446;p48"/>
          <p:cNvCxnSpPr/>
          <p:nvPr/>
        </p:nvCxnSpPr>
        <p:spPr>
          <a:xfrm>
            <a:off x="10013950" y="2017713"/>
            <a:ext cx="1595438" cy="0"/>
          </a:xfrm>
          <a:prstGeom prst="straightConnector1">
            <a:avLst/>
          </a:prstGeom>
          <a:noFill/>
          <a:ln w="25400" cap="flat" cmpd="sng">
            <a:solidFill>
              <a:schemeClr val="dk2"/>
            </a:solidFill>
            <a:prstDash val="solid"/>
            <a:round/>
            <a:headEnd type="none" w="sm" len="sm"/>
            <a:tailEnd type="none" w="sm" len="sm"/>
          </a:ln>
        </p:spPr>
      </p:cxnSp>
      <p:cxnSp>
        <p:nvCxnSpPr>
          <p:cNvPr id="447" name="Google Shape;447;p48"/>
          <p:cNvCxnSpPr/>
          <p:nvPr/>
        </p:nvCxnSpPr>
        <p:spPr>
          <a:xfrm>
            <a:off x="6240463"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448" name="Google Shape;448;p48"/>
          <p:cNvCxnSpPr/>
          <p:nvPr/>
        </p:nvCxnSpPr>
        <p:spPr>
          <a:xfrm>
            <a:off x="8124825" y="4365104"/>
            <a:ext cx="1595438" cy="0"/>
          </a:xfrm>
          <a:prstGeom prst="straightConnector1">
            <a:avLst/>
          </a:prstGeom>
          <a:noFill/>
          <a:ln w="25400" cap="flat" cmpd="sng">
            <a:solidFill>
              <a:schemeClr val="dk2"/>
            </a:solidFill>
            <a:prstDash val="solid"/>
            <a:round/>
            <a:headEnd type="none" w="sm" len="sm"/>
            <a:tailEnd type="none" w="sm" len="sm"/>
          </a:ln>
        </p:spPr>
      </p:cxnSp>
      <p:cxnSp>
        <p:nvCxnSpPr>
          <p:cNvPr id="449" name="Google Shape;449;p48"/>
          <p:cNvCxnSpPr/>
          <p:nvPr/>
        </p:nvCxnSpPr>
        <p:spPr>
          <a:xfrm>
            <a:off x="10013950" y="4365104"/>
            <a:ext cx="1595438" cy="0"/>
          </a:xfrm>
          <a:prstGeom prst="straightConnector1">
            <a:avLst/>
          </a:prstGeom>
          <a:noFill/>
          <a:ln w="25400" cap="flat" cmpd="sng">
            <a:solidFill>
              <a:schemeClr val="dk2"/>
            </a:solidFill>
            <a:prstDash val="solid"/>
            <a:round/>
            <a:headEnd type="none" w="sm" len="sm"/>
            <a:tailEnd type="none" w="sm" len="sm"/>
          </a:ln>
        </p:spPr>
      </p:cxnSp>
      <p:sp>
        <p:nvSpPr>
          <p:cNvPr id="450" name="Google Shape;450;p48"/>
          <p:cNvSpPr txBox="1">
            <a:spLocks noGrp="1"/>
          </p:cNvSpPr>
          <p:nvPr>
            <p:ph type="body" idx="7"/>
          </p:nvPr>
        </p:nvSpPr>
        <p:spPr>
          <a:xfrm>
            <a:off x="6240016"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1" name="Google Shape;451;p48"/>
          <p:cNvSpPr txBox="1">
            <a:spLocks noGrp="1"/>
          </p:cNvSpPr>
          <p:nvPr>
            <p:ph type="body" idx="8"/>
          </p:nvPr>
        </p:nvSpPr>
        <p:spPr>
          <a:xfrm>
            <a:off x="8128000"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2" name="Google Shape;452;p48"/>
          <p:cNvSpPr txBox="1">
            <a:spLocks noGrp="1"/>
          </p:cNvSpPr>
          <p:nvPr>
            <p:ph type="body" idx="9"/>
          </p:nvPr>
        </p:nvSpPr>
        <p:spPr>
          <a:xfrm>
            <a:off x="10013950" y="1436688"/>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3" name="Google Shape;453;p48"/>
          <p:cNvSpPr txBox="1">
            <a:spLocks noGrp="1"/>
          </p:cNvSpPr>
          <p:nvPr>
            <p:ph type="body" idx="13"/>
          </p:nvPr>
        </p:nvSpPr>
        <p:spPr>
          <a:xfrm>
            <a:off x="6240016"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4" name="Google Shape;454;p48"/>
          <p:cNvSpPr txBox="1">
            <a:spLocks noGrp="1"/>
          </p:cNvSpPr>
          <p:nvPr>
            <p:ph type="body" idx="14"/>
          </p:nvPr>
        </p:nvSpPr>
        <p:spPr>
          <a:xfrm>
            <a:off x="8128000"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5" name="Google Shape;455;p48"/>
          <p:cNvSpPr txBox="1">
            <a:spLocks noGrp="1"/>
          </p:cNvSpPr>
          <p:nvPr>
            <p:ph type="body" idx="15"/>
          </p:nvPr>
        </p:nvSpPr>
        <p:spPr>
          <a:xfrm>
            <a:off x="10013950" y="3789040"/>
            <a:ext cx="1595438" cy="581025"/>
          </a:xfrm>
          <a:prstGeom prst="rect">
            <a:avLst/>
          </a:prstGeom>
          <a:noFill/>
          <a:ln>
            <a:noFill/>
          </a:ln>
        </p:spPr>
        <p:txBody>
          <a:bodyPr spcFirstLastPara="1" wrap="square" lIns="90000" tIns="46800" rIns="90000" bIns="46800" anchor="ctr" anchorCtr="0">
            <a:noAutofit/>
          </a:bodyPr>
          <a:lstStyle>
            <a:lvl1pPr marL="457200" lvl="0" indent="-228600" algn="l">
              <a:lnSpc>
                <a:spcPct val="100000"/>
              </a:lnSpc>
              <a:spcBef>
                <a:spcPts val="400"/>
              </a:spcBef>
              <a:spcAft>
                <a:spcPts val="0"/>
              </a:spcAft>
              <a:buClr>
                <a:schemeClr val="dk2"/>
              </a:buClr>
              <a:buSzPts val="1800"/>
              <a:buNone/>
              <a:defRPr sz="2000">
                <a:solidFill>
                  <a:schemeClr val="dk2"/>
                </a:solidFill>
                <a:latin typeface="Quattrocento Sans"/>
                <a:ea typeface="Quattrocento Sans"/>
                <a:cs typeface="Quattrocento Sans"/>
                <a:sym typeface="Quattrocento Sans"/>
              </a:defRPr>
            </a:lvl1pPr>
            <a:lvl2pPr marL="914400" lvl="1" indent="-228600" algn="ctr">
              <a:lnSpc>
                <a:spcPct val="100000"/>
              </a:lnSpc>
              <a:spcBef>
                <a:spcPts val="400"/>
              </a:spcBef>
              <a:spcAft>
                <a:spcPts val="0"/>
              </a:spcAft>
              <a:buClr>
                <a:schemeClr val="lt1"/>
              </a:buClr>
              <a:buSzPts val="1800"/>
              <a:buNone/>
              <a:defRPr>
                <a:solidFill>
                  <a:schemeClr val="lt1"/>
                </a:solidFill>
                <a:latin typeface="Quattrocento Sans"/>
                <a:ea typeface="Quattrocento Sans"/>
                <a:cs typeface="Quattrocento Sans"/>
                <a:sym typeface="Quattrocento Sans"/>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6" name="Google Shape;456;p48"/>
          <p:cNvSpPr txBox="1">
            <a:spLocks noGrp="1"/>
          </p:cNvSpPr>
          <p:nvPr>
            <p:ph type="body" idx="16"/>
          </p:nvPr>
        </p:nvSpPr>
        <p:spPr>
          <a:xfrm>
            <a:off x="584200" y="2017713"/>
            <a:ext cx="3481388"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lt1"/>
              </a:buClr>
              <a:buSzPts val="2520"/>
              <a:buNone/>
              <a:defRPr>
                <a:solidFill>
                  <a:schemeClr val="lt1"/>
                </a:solidFill>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1373">
          <p15:clr>
            <a:srgbClr val="A4A3A4"/>
          </p15:clr>
        </p15:guide>
        <p15:guide id="2" pos="1556">
          <p15:clr>
            <a:srgbClr val="A4A3A4"/>
          </p15:clr>
        </p15:guide>
        <p15:guide id="3" pos="2561">
          <p15:clr>
            <a:srgbClr val="A4A3A4"/>
          </p15:clr>
        </p15:guide>
        <p15:guide id="4" pos="2744">
          <p15:clr>
            <a:srgbClr val="A4A3A4"/>
          </p15:clr>
        </p15:guide>
        <p15:guide id="5" pos="3754">
          <p15:clr>
            <a:srgbClr val="A4A3A4"/>
          </p15:clr>
        </p15:guide>
        <p15:guide id="6" pos="3931">
          <p15:clr>
            <a:srgbClr val="A4A3A4"/>
          </p15:clr>
        </p15:guide>
        <p15:guide id="7" pos="4937">
          <p15:clr>
            <a:srgbClr val="A4A3A4"/>
          </p15:clr>
        </p15:guide>
        <p15:guide id="8" pos="5120">
          <p15:clr>
            <a:srgbClr val="A4A3A4"/>
          </p15:clr>
        </p15:guide>
        <p15:guide id="9" pos="6123">
          <p15:clr>
            <a:srgbClr val="A4A3A4"/>
          </p15:clr>
        </p15:guide>
        <p15:guide id="10" pos="6308">
          <p15:clr>
            <a:srgbClr val="A4A3A4"/>
          </p15:clr>
        </p15:guide>
        <p15:guide id="11" orient="horz" pos="905">
          <p15:clr>
            <a:srgbClr val="5ACBF0"/>
          </p15:clr>
        </p15:guide>
        <p15:guide id="12" orient="horz" pos="1271">
          <p15:clr>
            <a:srgbClr val="5ACBF0"/>
          </p15:clr>
        </p15:guide>
        <p15:guide id="13" orient="horz" pos="288">
          <p15:clr>
            <a:srgbClr val="5ACBF0"/>
          </p15:clr>
        </p15:guide>
        <p15:guide id="14" orient="horz" pos="2387">
          <p15:clr>
            <a:srgbClr val="FBAE40"/>
          </p15:clr>
        </p15:guide>
        <p15:guide id="15"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Square Photo ">
  <p:cSld name="Title - Square Photo ">
    <p:spTree>
      <p:nvGrpSpPr>
        <p:cNvPr id="1" name="Shape 457"/>
        <p:cNvGrpSpPr/>
        <p:nvPr/>
      </p:nvGrpSpPr>
      <p:grpSpPr>
        <a:xfrm>
          <a:off x="0" y="0"/>
          <a:ext cx="0" cy="0"/>
          <a:chOff x="0" y="0"/>
          <a:chExt cx="0" cy="0"/>
        </a:xfrm>
      </p:grpSpPr>
      <p:sp>
        <p:nvSpPr>
          <p:cNvPr id="458" name="Google Shape;458;p49"/>
          <p:cNvSpPr txBox="1">
            <a:spLocks noGrp="1"/>
          </p:cNvSpPr>
          <p:nvPr>
            <p:ph type="title"/>
          </p:nvPr>
        </p:nvSpPr>
        <p:spPr>
          <a:xfrm>
            <a:off x="588263" y="588963"/>
            <a:ext cx="4158362" cy="253523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9" name="Google Shape;459;p49"/>
          <p:cNvSpPr txBox="1">
            <a:spLocks noGrp="1"/>
          </p:cNvSpPr>
          <p:nvPr>
            <p:ph type="body" idx="1"/>
          </p:nvPr>
        </p:nvSpPr>
        <p:spPr>
          <a:xfrm>
            <a:off x="584200" y="3535540"/>
            <a:ext cx="4162425" cy="273349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40"/>
              </a:spcBef>
              <a:spcAft>
                <a:spcPts val="0"/>
              </a:spcAft>
              <a:buClr>
                <a:schemeClr val="dk1"/>
              </a:buClr>
              <a:buSzPts val="1980"/>
              <a:buNone/>
              <a:defRPr sz="22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60" name="Google Shape;460;p49" descr="This photo is a 'placeholder' only. Drag or drop your photo here, or click and tap the center to insert a photo."/>
          <p:cNvPicPr preferRelativeResize="0">
            <a:picLocks noGrp="1"/>
          </p:cNvPicPr>
          <p:nvPr>
            <p:ph type="pic" idx="2"/>
          </p:nvPr>
        </p:nvPicPr>
        <p:blipFill/>
        <p:spPr>
          <a:xfrm>
            <a:off x="5334000" y="0"/>
            <a:ext cx="6858000" cy="6858000"/>
          </a:xfrm>
          <a:prstGeom prst="rect">
            <a:avLst/>
          </a:prstGeom>
          <a:blipFill rotWithShape="1">
            <a:blip r:embed="rId2">
              <a:alphaModFix/>
            </a:blip>
            <a:stretch>
              <a:fillRect/>
            </a:stretch>
          </a:blipFill>
          <a:ln>
            <a:noFill/>
          </a:ln>
        </p:spPr>
      </p:pic>
      <p:sp>
        <p:nvSpPr>
          <p:cNvPr id="461" name="Google Shape;461;p49"/>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1968">
          <p15:clr>
            <a:srgbClr val="5ACBF0"/>
          </p15:clr>
        </p15:guide>
        <p15:guide id="3" orient="horz" pos="2226">
          <p15:clr>
            <a:srgbClr val="5ACBF0"/>
          </p15:clr>
        </p15:guide>
        <p15:guide id="4" pos="3729">
          <p15:clr>
            <a:srgbClr val="C35EA4"/>
          </p15:clr>
        </p15:guide>
        <p15:guide id="5" pos="2993">
          <p15:clr>
            <a:srgbClr val="5ACBF0"/>
          </p15:clr>
        </p15:guide>
        <p15:guide id="6"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quare Photo ">
  <p:cSld name="Square Photo ">
    <p:spTree>
      <p:nvGrpSpPr>
        <p:cNvPr id="1" name="Shape 462"/>
        <p:cNvGrpSpPr/>
        <p:nvPr/>
      </p:nvGrpSpPr>
      <p:grpSpPr>
        <a:xfrm>
          <a:off x="0" y="0"/>
          <a:ext cx="0" cy="0"/>
          <a:chOff x="0" y="0"/>
          <a:chExt cx="0" cy="0"/>
        </a:xfrm>
      </p:grpSpPr>
      <p:sp>
        <p:nvSpPr>
          <p:cNvPr id="463" name="Google Shape;463;p50"/>
          <p:cNvSpPr txBox="1">
            <a:spLocks noGrp="1"/>
          </p:cNvSpPr>
          <p:nvPr>
            <p:ph type="title"/>
          </p:nvPr>
        </p:nvSpPr>
        <p:spPr>
          <a:xfrm>
            <a:off x="588263" y="585788"/>
            <a:ext cx="4159950" cy="568324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64" name="Google Shape;464;p50" descr="This photo is a 'placeholder' only. Drag or drop your photo here, or click and tap the center to insert a photo."/>
          <p:cNvPicPr preferRelativeResize="0">
            <a:picLocks noGrp="1"/>
          </p:cNvPicPr>
          <p:nvPr>
            <p:ph type="pic" idx="2"/>
          </p:nvPr>
        </p:nvPicPr>
        <p:blipFill/>
        <p:spPr>
          <a:xfrm>
            <a:off x="5334000" y="0"/>
            <a:ext cx="6858000" cy="6858000"/>
          </a:xfrm>
          <a:prstGeom prst="rect">
            <a:avLst/>
          </a:prstGeom>
          <a:blipFill rotWithShape="1">
            <a:blip r:embed="rId2">
              <a:alphaModFix/>
            </a:blip>
            <a:stretch>
              <a:fillRect/>
            </a:stretch>
          </a:blipFill>
          <a:ln>
            <a:noFill/>
          </a:ln>
        </p:spPr>
      </p:pic>
      <p:sp>
        <p:nvSpPr>
          <p:cNvPr id="465" name="Google Shape;465;p5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2160">
          <p15:clr>
            <a:srgbClr val="5ACBF0"/>
          </p15:clr>
        </p15:guide>
        <p15:guide id="3" pos="2991">
          <p15:clr>
            <a:srgbClr val="5ACBF0"/>
          </p15:clr>
        </p15:guide>
        <p15:guide id="4" pos="3728">
          <p15:clr>
            <a:srgbClr val="C35EA4"/>
          </p15:clr>
        </p15:guide>
        <p15:guide id="5"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type="obj">
  <p:cSld name="OBJEC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9" name="Google Shape;39;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0" name="Google Shape;40;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Quattrocento Sans"/>
                <a:ea typeface="Quattrocento Sans"/>
                <a:cs typeface="Quattrocento Sans"/>
                <a:sym typeface="Quattrocento Sans"/>
              </a:defRPr>
            </a:lvl1pPr>
            <a:lvl2pPr marL="0" marR="0" lvl="1" indent="0" algn="l" rtl="0">
              <a:spcBef>
                <a:spcPts val="0"/>
              </a:spcBef>
              <a:buNone/>
              <a:defRPr sz="1800">
                <a:solidFill>
                  <a:schemeClr val="dk1"/>
                </a:solidFill>
                <a:latin typeface="Quattrocento Sans"/>
                <a:ea typeface="Quattrocento Sans"/>
                <a:cs typeface="Quattrocento Sans"/>
                <a:sym typeface="Quattrocento Sans"/>
              </a:defRPr>
            </a:lvl2pPr>
            <a:lvl3pPr marL="0" marR="0" lvl="2" indent="0" algn="l" rtl="0">
              <a:spcBef>
                <a:spcPts val="0"/>
              </a:spcBef>
              <a:buNone/>
              <a:defRPr sz="1800">
                <a:solidFill>
                  <a:schemeClr val="dk1"/>
                </a:solidFill>
                <a:latin typeface="Quattrocento Sans"/>
                <a:ea typeface="Quattrocento Sans"/>
                <a:cs typeface="Quattrocento Sans"/>
                <a:sym typeface="Quattrocento Sans"/>
              </a:defRPr>
            </a:lvl3pPr>
            <a:lvl4pPr marL="0" marR="0" lvl="3" indent="0" algn="l" rtl="0">
              <a:spcBef>
                <a:spcPts val="0"/>
              </a:spcBef>
              <a:buNone/>
              <a:defRPr sz="1800">
                <a:solidFill>
                  <a:schemeClr val="dk1"/>
                </a:solidFill>
                <a:latin typeface="Quattrocento Sans"/>
                <a:ea typeface="Quattrocento Sans"/>
                <a:cs typeface="Quattrocento Sans"/>
                <a:sym typeface="Quattrocento Sans"/>
              </a:defRPr>
            </a:lvl4pPr>
            <a:lvl5pPr marL="0" marR="0" lvl="4" indent="0" algn="l" rtl="0">
              <a:spcBef>
                <a:spcPts val="0"/>
              </a:spcBef>
              <a:buNone/>
              <a:defRPr sz="1800">
                <a:solidFill>
                  <a:schemeClr val="dk1"/>
                </a:solidFill>
                <a:latin typeface="Quattrocento Sans"/>
                <a:ea typeface="Quattrocento Sans"/>
                <a:cs typeface="Quattrocento Sans"/>
                <a:sym typeface="Quattrocento Sans"/>
              </a:defRPr>
            </a:lvl5pPr>
            <a:lvl6pPr marL="0" marR="0" lvl="5" indent="0" algn="l" rtl="0">
              <a:spcBef>
                <a:spcPts val="0"/>
              </a:spcBef>
              <a:buNone/>
              <a:defRPr sz="1800">
                <a:solidFill>
                  <a:schemeClr val="dk1"/>
                </a:solidFill>
                <a:latin typeface="Quattrocento Sans"/>
                <a:ea typeface="Quattrocento Sans"/>
                <a:cs typeface="Quattrocento Sans"/>
                <a:sym typeface="Quattrocento Sans"/>
              </a:defRPr>
            </a:lvl6pPr>
            <a:lvl7pPr marL="0" marR="0" lvl="6" indent="0" algn="l" rtl="0">
              <a:spcBef>
                <a:spcPts val="0"/>
              </a:spcBef>
              <a:buNone/>
              <a:defRPr sz="1800">
                <a:solidFill>
                  <a:schemeClr val="dk1"/>
                </a:solidFill>
                <a:latin typeface="Quattrocento Sans"/>
                <a:ea typeface="Quattrocento Sans"/>
                <a:cs typeface="Quattrocento Sans"/>
                <a:sym typeface="Quattrocento Sans"/>
              </a:defRPr>
            </a:lvl7pPr>
            <a:lvl8pPr marL="0" marR="0" lvl="7" indent="0" algn="l" rtl="0">
              <a:spcBef>
                <a:spcPts val="0"/>
              </a:spcBef>
              <a:buNone/>
              <a:defRPr sz="1800">
                <a:solidFill>
                  <a:schemeClr val="dk1"/>
                </a:solidFill>
                <a:latin typeface="Quattrocento Sans"/>
                <a:ea typeface="Quattrocento Sans"/>
                <a:cs typeface="Quattrocento Sans"/>
                <a:sym typeface="Quattrocento Sans"/>
              </a:defRPr>
            </a:lvl8pPr>
            <a:lvl9pPr marL="0" marR="0" lvl="8" indent="0" algn="l" rtl="0">
              <a:spcBef>
                <a:spcPts val="0"/>
              </a:spcBef>
              <a:buNone/>
              <a:defRPr sz="1800">
                <a:solidFill>
                  <a:schemeClr val="dk1"/>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quare Photo 2">
  <p:cSld name="Square Photo 2">
    <p:spTree>
      <p:nvGrpSpPr>
        <p:cNvPr id="1" name="Shape 466"/>
        <p:cNvGrpSpPr/>
        <p:nvPr/>
      </p:nvGrpSpPr>
      <p:grpSpPr>
        <a:xfrm>
          <a:off x="0" y="0"/>
          <a:ext cx="0" cy="0"/>
          <a:chOff x="0" y="0"/>
          <a:chExt cx="0" cy="0"/>
        </a:xfrm>
      </p:grpSpPr>
      <p:sp>
        <p:nvSpPr>
          <p:cNvPr id="467" name="Google Shape;467;p51"/>
          <p:cNvSpPr txBox="1">
            <a:spLocks noGrp="1"/>
          </p:cNvSpPr>
          <p:nvPr>
            <p:ph type="title"/>
          </p:nvPr>
        </p:nvSpPr>
        <p:spPr>
          <a:xfrm>
            <a:off x="588263" y="2979738"/>
            <a:ext cx="4163125" cy="3289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800"/>
              <a:buFont typeface="Quattrocento Sans"/>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68" name="Google Shape;468;p51" descr="This photo is a 'placeholder' only. Drag or drop your photo here, or click and tap the center to insert a photo."/>
          <p:cNvPicPr preferRelativeResize="0">
            <a:picLocks noGrp="1"/>
          </p:cNvPicPr>
          <p:nvPr>
            <p:ph type="pic" idx="2"/>
          </p:nvPr>
        </p:nvPicPr>
        <p:blipFill/>
        <p:spPr>
          <a:xfrm>
            <a:off x="5334000" y="0"/>
            <a:ext cx="6858000" cy="6858000"/>
          </a:xfrm>
          <a:prstGeom prst="rect">
            <a:avLst/>
          </a:prstGeom>
          <a:blipFill rotWithShape="1">
            <a:blip r:embed="rId2">
              <a:alphaModFix/>
            </a:blip>
            <a:stretch>
              <a:fillRect/>
            </a:stretch>
          </a:blipFill>
          <a:ln>
            <a:noFill/>
          </a:ln>
        </p:spPr>
      </p:pic>
      <p:sp>
        <p:nvSpPr>
          <p:cNvPr id="469" name="Google Shape;469;p5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1877">
          <p15:clr>
            <a:srgbClr val="5ACBF0"/>
          </p15:clr>
        </p15:guide>
        <p15:guide id="3" pos="3731">
          <p15:clr>
            <a:srgbClr val="C35EA4"/>
          </p15:clr>
        </p15:guide>
        <p15:guide id="4" pos="2993">
          <p15:clr>
            <a:srgbClr val="5ACBF0"/>
          </p15:clr>
        </p15:guide>
        <p15:guide id="5"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Square Photo Left">
  <p:cSld name="Title - Square Photo Left">
    <p:bg>
      <p:bgPr>
        <a:solidFill>
          <a:schemeClr val="lt1"/>
        </a:solidFill>
        <a:effectLst/>
      </p:bgPr>
    </p:bg>
    <p:spTree>
      <p:nvGrpSpPr>
        <p:cNvPr id="1" name="Shape 470"/>
        <p:cNvGrpSpPr/>
        <p:nvPr/>
      </p:nvGrpSpPr>
      <p:grpSpPr>
        <a:xfrm>
          <a:off x="0" y="0"/>
          <a:ext cx="0" cy="0"/>
          <a:chOff x="0" y="0"/>
          <a:chExt cx="0" cy="0"/>
        </a:xfrm>
      </p:grpSpPr>
      <p:sp>
        <p:nvSpPr>
          <p:cNvPr id="471" name="Google Shape;471;p52"/>
          <p:cNvSpPr>
            <a:spLocks noGrp="1"/>
          </p:cNvSpPr>
          <p:nvPr>
            <p:ph type="pic" idx="2"/>
          </p:nvPr>
        </p:nvSpPr>
        <p:spPr>
          <a:xfrm>
            <a:off x="0" y="0"/>
            <a:ext cx="6892925" cy="6858000"/>
          </a:xfrm>
          <a:prstGeom prst="rect">
            <a:avLst/>
          </a:prstGeom>
          <a:noFill/>
          <a:ln>
            <a:noFill/>
          </a:ln>
        </p:spPr>
      </p:sp>
      <p:sp>
        <p:nvSpPr>
          <p:cNvPr id="472" name="Google Shape;472;p52"/>
          <p:cNvSpPr txBox="1">
            <a:spLocks noGrp="1"/>
          </p:cNvSpPr>
          <p:nvPr>
            <p:ph type="title"/>
          </p:nvPr>
        </p:nvSpPr>
        <p:spPr>
          <a:xfrm>
            <a:off x="7192963" y="457200"/>
            <a:ext cx="4416425"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3" name="Google Shape;473;p52"/>
          <p:cNvSpPr txBox="1">
            <a:spLocks noGrp="1"/>
          </p:cNvSpPr>
          <p:nvPr>
            <p:ph type="body" idx="1"/>
          </p:nvPr>
        </p:nvSpPr>
        <p:spPr>
          <a:xfrm>
            <a:off x="7192963" y="1436688"/>
            <a:ext cx="3470275" cy="204363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Font typeface="Quattrocento Sans"/>
              <a:buNone/>
              <a:defRPr/>
            </a:lvl1pPr>
            <a:lvl2pPr marL="914400" lvl="1" indent="-228600" algn="l">
              <a:lnSpc>
                <a:spcPct val="100000"/>
              </a:lnSpc>
              <a:spcBef>
                <a:spcPts val="400"/>
              </a:spcBef>
              <a:spcAft>
                <a:spcPts val="0"/>
              </a:spcAft>
              <a:buClr>
                <a:schemeClr val="dk1"/>
              </a:buClr>
              <a:buSzPts val="1800"/>
              <a:buFont typeface="Quattrocento Sans"/>
              <a:buNone/>
              <a:defRPr/>
            </a:lvl2pPr>
            <a:lvl3pPr marL="1371600" lvl="2" indent="-228600" algn="l">
              <a:lnSpc>
                <a:spcPct val="100000"/>
              </a:lnSpc>
              <a:spcBef>
                <a:spcPts val="320"/>
              </a:spcBef>
              <a:spcAft>
                <a:spcPts val="0"/>
              </a:spcAft>
              <a:buClr>
                <a:schemeClr val="dk1"/>
              </a:buClr>
              <a:buSzPts val="1440"/>
              <a:buFont typeface="Quattrocento Sans"/>
              <a:buNone/>
              <a:defRPr/>
            </a:lvl3pPr>
            <a:lvl4pPr marL="1828800" lvl="3" indent="-228600" algn="l">
              <a:lnSpc>
                <a:spcPct val="100000"/>
              </a:lnSpc>
              <a:spcBef>
                <a:spcPts val="280"/>
              </a:spcBef>
              <a:spcAft>
                <a:spcPts val="0"/>
              </a:spcAft>
              <a:buClr>
                <a:schemeClr val="dk1"/>
              </a:buClr>
              <a:buSzPts val="1260"/>
              <a:buFont typeface="Quattrocento Sans"/>
              <a:buNone/>
              <a:defRPr/>
            </a:lvl4pPr>
            <a:lvl5pPr marL="2286000" lvl="4" indent="-228600" algn="l">
              <a:lnSpc>
                <a:spcPct val="100000"/>
              </a:lnSpc>
              <a:spcBef>
                <a:spcPts val="280"/>
              </a:spcBef>
              <a:spcAft>
                <a:spcPts val="0"/>
              </a:spcAft>
              <a:buClr>
                <a:schemeClr val="dk1"/>
              </a:buClr>
              <a:buSzPts val="1260"/>
              <a:buFont typeface="Quattrocento Sans"/>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4342">
          <p15:clr>
            <a:srgbClr val="A4A3A4"/>
          </p15:clr>
        </p15:guide>
        <p15:guide id="2" pos="4531">
          <p15:clr>
            <a:srgbClr val="A4A3A4"/>
          </p15:clr>
        </p15:guide>
        <p15:guide id="3" orient="horz" pos="905">
          <p15:clr>
            <a:srgbClr val="5ACBF0"/>
          </p15:clr>
        </p15:guide>
        <p15:guide id="4"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Square Photo Right">
  <p:cSld name="Title - Square Photo Right">
    <p:bg>
      <p:bgPr>
        <a:solidFill>
          <a:schemeClr val="lt1"/>
        </a:solidFill>
        <a:effectLst/>
      </p:bgPr>
    </p:bg>
    <p:spTree>
      <p:nvGrpSpPr>
        <p:cNvPr id="1" name="Shape 474"/>
        <p:cNvGrpSpPr/>
        <p:nvPr/>
      </p:nvGrpSpPr>
      <p:grpSpPr>
        <a:xfrm>
          <a:off x="0" y="0"/>
          <a:ext cx="0" cy="0"/>
          <a:chOff x="0" y="0"/>
          <a:chExt cx="0" cy="0"/>
        </a:xfrm>
      </p:grpSpPr>
      <p:sp>
        <p:nvSpPr>
          <p:cNvPr id="475" name="Google Shape;475;p53"/>
          <p:cNvSpPr>
            <a:spLocks noGrp="1"/>
          </p:cNvSpPr>
          <p:nvPr>
            <p:ph type="pic" idx="2"/>
          </p:nvPr>
        </p:nvSpPr>
        <p:spPr>
          <a:xfrm>
            <a:off x="5299075" y="0"/>
            <a:ext cx="6892925" cy="6858000"/>
          </a:xfrm>
          <a:prstGeom prst="rect">
            <a:avLst/>
          </a:prstGeom>
          <a:noFill/>
          <a:ln>
            <a:noFill/>
          </a:ln>
        </p:spPr>
      </p:sp>
      <p:sp>
        <p:nvSpPr>
          <p:cNvPr id="476" name="Google Shape;476;p53"/>
          <p:cNvSpPr txBox="1">
            <a:spLocks noGrp="1"/>
          </p:cNvSpPr>
          <p:nvPr>
            <p:ph type="title"/>
          </p:nvPr>
        </p:nvSpPr>
        <p:spPr>
          <a:xfrm>
            <a:off x="584200" y="457200"/>
            <a:ext cx="4416425"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7" name="Google Shape;477;p53"/>
          <p:cNvSpPr txBox="1">
            <a:spLocks noGrp="1"/>
          </p:cNvSpPr>
          <p:nvPr>
            <p:ph type="body" idx="1"/>
          </p:nvPr>
        </p:nvSpPr>
        <p:spPr>
          <a:xfrm>
            <a:off x="584200" y="1436688"/>
            <a:ext cx="3470275" cy="230216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40"/>
              </a:spcBef>
              <a:spcAft>
                <a:spcPts val="0"/>
              </a:spcAft>
              <a:buClr>
                <a:schemeClr val="dk1"/>
              </a:buClr>
              <a:buSzPts val="1980"/>
              <a:buFont typeface="Quattrocento Sans"/>
              <a:buNone/>
              <a:defRPr sz="2200"/>
            </a:lvl1pPr>
            <a:lvl2pPr marL="914400" lvl="1" indent="-228600" algn="l">
              <a:lnSpc>
                <a:spcPct val="100000"/>
              </a:lnSpc>
              <a:spcBef>
                <a:spcPts val="440"/>
              </a:spcBef>
              <a:spcAft>
                <a:spcPts val="0"/>
              </a:spcAft>
              <a:buClr>
                <a:schemeClr val="dk1"/>
              </a:buClr>
              <a:buSzPts val="1980"/>
              <a:buFont typeface="Quattrocento Sans"/>
              <a:buNone/>
              <a:defRPr sz="2200"/>
            </a:lvl2pPr>
            <a:lvl3pPr marL="1371600" lvl="2" indent="-228600" algn="l">
              <a:lnSpc>
                <a:spcPct val="100000"/>
              </a:lnSpc>
              <a:spcBef>
                <a:spcPts val="440"/>
              </a:spcBef>
              <a:spcAft>
                <a:spcPts val="0"/>
              </a:spcAft>
              <a:buClr>
                <a:schemeClr val="dk1"/>
              </a:buClr>
              <a:buSzPts val="1980"/>
              <a:buFont typeface="Quattrocento Sans"/>
              <a:buNone/>
              <a:defRPr sz="2200"/>
            </a:lvl3pPr>
            <a:lvl4pPr marL="1828800" lvl="3" indent="-228600" algn="l">
              <a:lnSpc>
                <a:spcPct val="100000"/>
              </a:lnSpc>
              <a:spcBef>
                <a:spcPts val="440"/>
              </a:spcBef>
              <a:spcAft>
                <a:spcPts val="0"/>
              </a:spcAft>
              <a:buClr>
                <a:schemeClr val="dk1"/>
              </a:buClr>
              <a:buSzPts val="1980"/>
              <a:buFont typeface="Quattrocento Sans"/>
              <a:buNone/>
              <a:defRPr sz="2200"/>
            </a:lvl4pPr>
            <a:lvl5pPr marL="2286000" lvl="4" indent="-228600" algn="l">
              <a:lnSpc>
                <a:spcPct val="100000"/>
              </a:lnSpc>
              <a:spcBef>
                <a:spcPts val="440"/>
              </a:spcBef>
              <a:spcAft>
                <a:spcPts val="0"/>
              </a:spcAft>
              <a:buClr>
                <a:schemeClr val="dk1"/>
              </a:buClr>
              <a:buSzPts val="1980"/>
              <a:buFont typeface="Quattrocento Sans"/>
              <a:buNone/>
              <a:defRPr sz="2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160">
          <p15:clr>
            <a:srgbClr val="A4A3A4"/>
          </p15:clr>
        </p15:guide>
        <p15:guide id="2" pos="3341">
          <p15:clr>
            <a:srgbClr val="A4A3A4"/>
          </p15:clr>
        </p15:guide>
        <p15:guide id="3" orient="horz" pos="905">
          <p15:clr>
            <a:srgbClr val="5ACBF0"/>
          </p15:clr>
        </p15:guide>
        <p15:guide id="4"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hoto full bleed upper title">
  <p:cSld name="Photo full bleed upper title">
    <p:spTree>
      <p:nvGrpSpPr>
        <p:cNvPr id="1" name="Shape 478"/>
        <p:cNvGrpSpPr/>
        <p:nvPr/>
      </p:nvGrpSpPr>
      <p:grpSpPr>
        <a:xfrm>
          <a:off x="0" y="0"/>
          <a:ext cx="0" cy="0"/>
          <a:chOff x="0" y="0"/>
          <a:chExt cx="0" cy="0"/>
        </a:xfrm>
      </p:grpSpPr>
      <p:pic>
        <p:nvPicPr>
          <p:cNvPr id="479" name="Google Shape;479;p54"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480" name="Google Shape;480;p54"/>
          <p:cNvSpPr txBox="1">
            <a:spLocks noGrp="1"/>
          </p:cNvSpPr>
          <p:nvPr>
            <p:ph type="title"/>
          </p:nvPr>
        </p:nvSpPr>
        <p:spPr>
          <a:xfrm>
            <a:off x="0" y="585789"/>
            <a:ext cx="12192000" cy="1362282"/>
          </a:xfrm>
          <a:prstGeom prst="rect">
            <a:avLst/>
          </a:prstGeom>
          <a:noFill/>
          <a:ln>
            <a:noFill/>
          </a:ln>
        </p:spPr>
        <p:txBody>
          <a:bodyPr spcFirstLastPara="1" wrap="square" lIns="585200" tIns="0" rIns="585200" bIns="586800" anchor="t" anchorCtr="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 name="Google Shape;481;p5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Photo full bleed lower title">
  <p:cSld name="Photo full bleed lower title">
    <p:spTree>
      <p:nvGrpSpPr>
        <p:cNvPr id="1" name="Shape 482"/>
        <p:cNvGrpSpPr/>
        <p:nvPr/>
      </p:nvGrpSpPr>
      <p:grpSpPr>
        <a:xfrm>
          <a:off x="0" y="0"/>
          <a:ext cx="0" cy="0"/>
          <a:chOff x="0" y="0"/>
          <a:chExt cx="0" cy="0"/>
        </a:xfrm>
      </p:grpSpPr>
      <p:pic>
        <p:nvPicPr>
          <p:cNvPr id="483" name="Google Shape;483;p55"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484" name="Google Shape;484;p55"/>
          <p:cNvSpPr txBox="1">
            <a:spLocks noGrp="1"/>
          </p:cNvSpPr>
          <p:nvPr>
            <p:ph type="title"/>
          </p:nvPr>
        </p:nvSpPr>
        <p:spPr>
          <a:xfrm>
            <a:off x="0" y="3657600"/>
            <a:ext cx="12192000" cy="3200400"/>
          </a:xfrm>
          <a:prstGeom prst="rect">
            <a:avLst/>
          </a:prstGeom>
          <a:gradFill>
            <a:gsLst>
              <a:gs pos="0">
                <a:srgbClr val="000000">
                  <a:alpha val="69803"/>
                </a:srgbClr>
              </a:gs>
              <a:gs pos="40000">
                <a:srgbClr val="000000">
                  <a:alpha val="69803"/>
                </a:srgbClr>
              </a:gs>
              <a:gs pos="100000">
                <a:srgbClr val="000000">
                  <a:alpha val="0"/>
                </a:srgbClr>
              </a:gs>
            </a:gsLst>
            <a:lin ang="16200000" scaled="0"/>
          </a:gradFill>
          <a:ln>
            <a:noFill/>
          </a:ln>
        </p:spPr>
        <p:txBody>
          <a:bodyPr spcFirstLastPara="1" wrap="square" lIns="585200" tIns="585200" rIns="585200" bIns="585200" anchor="b" anchorCtr="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5" name="Google Shape;485;p5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hoto full bleed left title">
  <p:cSld name="Photo full bleed left title">
    <p:spTree>
      <p:nvGrpSpPr>
        <p:cNvPr id="1" name="Shape 486"/>
        <p:cNvGrpSpPr/>
        <p:nvPr/>
      </p:nvGrpSpPr>
      <p:grpSpPr>
        <a:xfrm>
          <a:off x="0" y="0"/>
          <a:ext cx="0" cy="0"/>
          <a:chOff x="0" y="0"/>
          <a:chExt cx="0" cy="0"/>
        </a:xfrm>
      </p:grpSpPr>
      <p:pic>
        <p:nvPicPr>
          <p:cNvPr id="487" name="Google Shape;487;p56"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488" name="Google Shape;488;p56"/>
          <p:cNvSpPr txBox="1">
            <a:spLocks noGrp="1"/>
          </p:cNvSpPr>
          <p:nvPr>
            <p:ph type="title"/>
          </p:nvPr>
        </p:nvSpPr>
        <p:spPr>
          <a:xfrm>
            <a:off x="-3" y="0"/>
            <a:ext cx="5669280" cy="6858000"/>
          </a:xfrm>
          <a:prstGeom prst="rect">
            <a:avLst/>
          </a:prstGeom>
          <a:gradFill>
            <a:gsLst>
              <a:gs pos="0">
                <a:srgbClr val="000000">
                  <a:alpha val="69803"/>
                </a:srgbClr>
              </a:gs>
              <a:gs pos="50000">
                <a:srgbClr val="000000">
                  <a:alpha val="69803"/>
                </a:srgbClr>
              </a:gs>
              <a:gs pos="100000">
                <a:srgbClr val="000000">
                  <a:alpha val="0"/>
                </a:srgbClr>
              </a:gs>
            </a:gsLst>
            <a:lin ang="0" scaled="0"/>
          </a:gradFill>
          <a:ln>
            <a:noFill/>
          </a:ln>
        </p:spPr>
        <p:txBody>
          <a:bodyPr spcFirstLastPara="1" wrap="square" lIns="585200" tIns="585200" rIns="585200" bIns="585200" anchor="ctr" anchorCtr="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9" name="Google Shape;489;p5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576">
          <p15:clr>
            <a:srgbClr val="5ACBF0"/>
          </p15:clr>
        </p15:guide>
        <p15:guide id="2"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Photo full bleed left title">
  <p:cSld name="1_Photo full bleed left title">
    <p:spTree>
      <p:nvGrpSpPr>
        <p:cNvPr id="1" name="Shape 490"/>
        <p:cNvGrpSpPr/>
        <p:nvPr/>
      </p:nvGrpSpPr>
      <p:grpSpPr>
        <a:xfrm>
          <a:off x="0" y="0"/>
          <a:ext cx="0" cy="0"/>
          <a:chOff x="0" y="0"/>
          <a:chExt cx="0" cy="0"/>
        </a:xfrm>
      </p:grpSpPr>
      <p:pic>
        <p:nvPicPr>
          <p:cNvPr id="491" name="Google Shape;491;p57"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492" name="Google Shape;492;p57"/>
          <p:cNvSpPr txBox="1">
            <a:spLocks noGrp="1"/>
          </p:cNvSpPr>
          <p:nvPr>
            <p:ph type="title"/>
          </p:nvPr>
        </p:nvSpPr>
        <p:spPr>
          <a:xfrm>
            <a:off x="-3" y="0"/>
            <a:ext cx="5669280" cy="6858000"/>
          </a:xfrm>
          <a:prstGeom prst="rect">
            <a:avLst/>
          </a:prstGeom>
          <a:gradFill>
            <a:gsLst>
              <a:gs pos="0">
                <a:srgbClr val="000000">
                  <a:alpha val="69803"/>
                </a:srgbClr>
              </a:gs>
              <a:gs pos="50000">
                <a:srgbClr val="000000">
                  <a:alpha val="69803"/>
                </a:srgbClr>
              </a:gs>
              <a:gs pos="100000">
                <a:srgbClr val="000000">
                  <a:alpha val="0"/>
                </a:srgbClr>
              </a:gs>
            </a:gsLst>
            <a:lin ang="0" scaled="0"/>
          </a:gradFill>
          <a:ln>
            <a:noFill/>
          </a:ln>
        </p:spPr>
        <p:txBody>
          <a:bodyPr spcFirstLastPara="1" wrap="square" lIns="585200" tIns="585200" rIns="585200" bIns="585200" anchor="ctr" anchorCtr="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3" name="Google Shape;493;p57"/>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494" name="Google Shape;494;p57"/>
          <p:cNvSpPr txBox="1"/>
          <p:nvPr/>
        </p:nvSpPr>
        <p:spPr>
          <a:xfrm>
            <a:off x="584200" y="2425780"/>
            <a:ext cx="5511800" cy="110799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dk1"/>
              </a:buClr>
              <a:buSzPts val="3600"/>
              <a:buFont typeface="Quattrocento Sans"/>
              <a:buNone/>
            </a:pPr>
            <a:r>
              <a:rPr lang="en-US" sz="3600" b="0" cap="none">
                <a:solidFill>
                  <a:schemeClr val="dk1"/>
                </a:solidFill>
                <a:latin typeface="Quattrocento Sans"/>
                <a:ea typeface="Quattrocento Sans"/>
                <a:cs typeface="Quattrocento Sans"/>
                <a:sym typeface="Quattrocento Sans"/>
              </a:rPr>
              <a:t>Event name or presentation title </a:t>
            </a:r>
            <a:endParaRPr/>
          </a:p>
        </p:txBody>
      </p:sp>
      <p:sp>
        <p:nvSpPr>
          <p:cNvPr id="495" name="Google Shape;495;p57"/>
          <p:cNvSpPr txBox="1">
            <a:spLocks noGrp="1"/>
          </p:cNvSpPr>
          <p:nvPr>
            <p:ph type="body" idx="1"/>
          </p:nvPr>
        </p:nvSpPr>
        <p:spPr>
          <a:xfrm>
            <a:off x="584200" y="3962400"/>
            <a:ext cx="55118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96" name="Google Shape;496;p57" descr="Microsoft logo white text version"/>
          <p:cNvPicPr preferRelativeResize="0"/>
          <p:nvPr/>
        </p:nvPicPr>
        <p:blipFill rotWithShape="1">
          <a:blip r:embed="rId3">
            <a:alphaModFix/>
          </a:blip>
          <a:srcRect/>
          <a:stretch/>
        </p:blipFill>
        <p:spPr>
          <a:xfrm>
            <a:off x="584200" y="585788"/>
            <a:ext cx="1366245" cy="292608"/>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pos="3576">
          <p15:clr>
            <a:srgbClr val="5ACBF0"/>
          </p15:clr>
        </p15:guide>
        <p15:guide id="2"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hoto full bleed right title">
  <p:cSld name="Photo full bleed right title">
    <p:spTree>
      <p:nvGrpSpPr>
        <p:cNvPr id="1" name="Shape 497"/>
        <p:cNvGrpSpPr/>
        <p:nvPr/>
      </p:nvGrpSpPr>
      <p:grpSpPr>
        <a:xfrm>
          <a:off x="0" y="0"/>
          <a:ext cx="0" cy="0"/>
          <a:chOff x="0" y="0"/>
          <a:chExt cx="0" cy="0"/>
        </a:xfrm>
      </p:grpSpPr>
      <p:pic>
        <p:nvPicPr>
          <p:cNvPr id="498" name="Google Shape;498;p58"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499" name="Google Shape;499;p58"/>
          <p:cNvSpPr txBox="1">
            <a:spLocks noGrp="1"/>
          </p:cNvSpPr>
          <p:nvPr>
            <p:ph type="title"/>
          </p:nvPr>
        </p:nvSpPr>
        <p:spPr>
          <a:xfrm>
            <a:off x="6522720" y="0"/>
            <a:ext cx="5669280" cy="6858000"/>
          </a:xfrm>
          <a:prstGeom prst="rect">
            <a:avLst/>
          </a:prstGeom>
          <a:gradFill>
            <a:gsLst>
              <a:gs pos="0">
                <a:srgbClr val="000000">
                  <a:alpha val="69803"/>
                </a:srgbClr>
              </a:gs>
              <a:gs pos="50000">
                <a:srgbClr val="000000">
                  <a:alpha val="69803"/>
                </a:srgbClr>
              </a:gs>
              <a:gs pos="100000">
                <a:srgbClr val="000000">
                  <a:alpha val="0"/>
                </a:srgbClr>
              </a:gs>
            </a:gsLst>
            <a:lin ang="10800000" scaled="0"/>
          </a:gradFill>
          <a:ln>
            <a:noFill/>
          </a:ln>
        </p:spPr>
        <p:txBody>
          <a:bodyPr spcFirstLastPara="1" wrap="square" lIns="585200" tIns="585200" rIns="585200" bIns="585200" anchor="ctr" anchorCtr="0">
            <a:noAutofit/>
          </a:bodyPr>
          <a:lstStyle>
            <a:lvl1pPr lvl="0" algn="r">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0" name="Google Shape;500;p5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4105">
          <p15:clr>
            <a:srgbClr val="5ACBF0"/>
          </p15:clr>
        </p15:guide>
        <p15:guide id="2"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op horizontal photo and title">
  <p:cSld name="Top horizontal photo and title">
    <p:spTree>
      <p:nvGrpSpPr>
        <p:cNvPr id="1" name="Shape 501"/>
        <p:cNvGrpSpPr/>
        <p:nvPr/>
      </p:nvGrpSpPr>
      <p:grpSpPr>
        <a:xfrm>
          <a:off x="0" y="0"/>
          <a:ext cx="0" cy="0"/>
          <a:chOff x="0" y="0"/>
          <a:chExt cx="0" cy="0"/>
        </a:xfrm>
      </p:grpSpPr>
      <p:sp>
        <p:nvSpPr>
          <p:cNvPr id="502" name="Google Shape;502;p59"/>
          <p:cNvSpPr txBox="1">
            <a:spLocks noGrp="1"/>
          </p:cNvSpPr>
          <p:nvPr>
            <p:ph type="title"/>
          </p:nvPr>
        </p:nvSpPr>
        <p:spPr>
          <a:xfrm>
            <a:off x="588263" y="5157216"/>
            <a:ext cx="11018520" cy="1111822"/>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03" name="Google Shape;503;p59" descr="This photo is a 'placeholder' only. Drag or drop your photo here, or click and tap the center to insert a photo."/>
          <p:cNvPicPr preferRelativeResize="0">
            <a:picLocks noGrp="1"/>
          </p:cNvPicPr>
          <p:nvPr>
            <p:ph type="pic" idx="2"/>
          </p:nvPr>
        </p:nvPicPr>
        <p:blipFill/>
        <p:spPr>
          <a:xfrm>
            <a:off x="0" y="0"/>
            <a:ext cx="12192000" cy="4572000"/>
          </a:xfrm>
          <a:prstGeom prst="rect">
            <a:avLst/>
          </a:prstGeom>
          <a:blipFill rotWithShape="1">
            <a:blip r:embed="rId2">
              <a:alphaModFix/>
            </a:blip>
            <a:stretch>
              <a:fillRect/>
            </a:stretch>
          </a:blipFill>
          <a:ln>
            <a:noFill/>
          </a:ln>
        </p:spPr>
      </p:pic>
      <p:sp>
        <p:nvSpPr>
          <p:cNvPr id="504" name="Google Shape;504;p59"/>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880">
          <p15:clr>
            <a:srgbClr val="5ACBF0"/>
          </p15:clr>
        </p15:guide>
        <p15:guide id="2" orient="horz" pos="360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ottom horizontal photo and title">
  <p:cSld name="Bottom horizontal photo and title">
    <p:spTree>
      <p:nvGrpSpPr>
        <p:cNvPr id="1" name="Shape 505"/>
        <p:cNvGrpSpPr/>
        <p:nvPr/>
      </p:nvGrpSpPr>
      <p:grpSpPr>
        <a:xfrm>
          <a:off x="0" y="0"/>
          <a:ext cx="0" cy="0"/>
          <a:chOff x="0" y="0"/>
          <a:chExt cx="0" cy="0"/>
        </a:xfrm>
      </p:grpSpPr>
      <p:sp>
        <p:nvSpPr>
          <p:cNvPr id="506" name="Google Shape;506;p60"/>
          <p:cNvSpPr txBox="1">
            <a:spLocks noGrp="1"/>
          </p:cNvSpPr>
          <p:nvPr>
            <p:ph type="title"/>
          </p:nvPr>
        </p:nvSpPr>
        <p:spPr>
          <a:xfrm>
            <a:off x="588263" y="585788"/>
            <a:ext cx="11018520" cy="1114996"/>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07" name="Google Shape;507;p60" descr="This photo is a 'placeholder' only. Drag or drop your photo here, or click and tap the center to insert a photo."/>
          <p:cNvPicPr preferRelativeResize="0">
            <a:picLocks noGrp="1"/>
          </p:cNvPicPr>
          <p:nvPr>
            <p:ph type="pic" idx="2"/>
          </p:nvPr>
        </p:nvPicPr>
        <p:blipFill/>
        <p:spPr>
          <a:xfrm>
            <a:off x="-2381" y="2286000"/>
            <a:ext cx="12192000" cy="4572000"/>
          </a:xfrm>
          <a:prstGeom prst="rect">
            <a:avLst/>
          </a:prstGeom>
          <a:blipFill rotWithShape="1">
            <a:blip r:embed="rId2">
              <a:alphaModFix/>
            </a:blip>
            <a:stretch>
              <a:fillRect/>
            </a:stretch>
          </a:blipFill>
          <a:ln>
            <a:noFill/>
          </a:ln>
        </p:spPr>
      </p:pic>
      <p:sp>
        <p:nvSpPr>
          <p:cNvPr id="508" name="Google Shape;508;p6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385351" y="76200"/>
            <a:ext cx="10972800" cy="879952"/>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dk1"/>
              </a:buClr>
              <a:buSzPts val="3733"/>
              <a:buFont typeface="Quattrocento Sans"/>
              <a:buNone/>
              <a:defRPr sz="37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3" name="Google Shape;43;p7"/>
          <p:cNvCxnSpPr/>
          <p:nvPr/>
        </p:nvCxnSpPr>
        <p:spPr>
          <a:xfrm>
            <a:off x="1" y="1085851"/>
            <a:ext cx="11401425" cy="0"/>
          </a:xfrm>
          <a:prstGeom prst="straightConnector1">
            <a:avLst/>
          </a:prstGeom>
          <a:noFill/>
          <a:ln w="12700" cap="flat" cmpd="sng">
            <a:solidFill>
              <a:schemeClr val="dk2"/>
            </a:solidFill>
            <a:prstDash val="solid"/>
            <a:round/>
            <a:headEnd type="none" w="sm" len="sm"/>
            <a:tailEnd type="none" w="sm" len="sm"/>
          </a:ln>
        </p:spPr>
      </p:cxnSp>
      <p:sp>
        <p:nvSpPr>
          <p:cNvPr id="44" name="Google Shape;44;p7"/>
          <p:cNvSpPr txBox="1">
            <a:spLocks noGrp="1"/>
          </p:cNvSpPr>
          <p:nvPr>
            <p:ph type="body" idx="1"/>
          </p:nvPr>
        </p:nvSpPr>
        <p:spPr>
          <a:xfrm>
            <a:off x="385350" y="1270000"/>
            <a:ext cx="11180116" cy="5207000"/>
          </a:xfrm>
          <a:prstGeom prst="rect">
            <a:avLst/>
          </a:prstGeom>
          <a:noFill/>
          <a:ln>
            <a:noFill/>
          </a:ln>
        </p:spPr>
        <p:txBody>
          <a:bodyPr spcFirstLastPara="1" wrap="square" lIns="91425" tIns="0" rIns="0" bIns="0" anchor="t" anchorCtr="0">
            <a:normAutofit/>
          </a:bodyPr>
          <a:lstStyle>
            <a:lvl1pPr marL="457200" lvl="0" indent="-364083" algn="l">
              <a:lnSpc>
                <a:spcPct val="100000"/>
              </a:lnSpc>
              <a:spcBef>
                <a:spcPts val="0"/>
              </a:spcBef>
              <a:spcAft>
                <a:spcPts val="0"/>
              </a:spcAft>
              <a:buClr>
                <a:schemeClr val="accent2"/>
              </a:buClr>
              <a:buSzPts val="2134"/>
              <a:buFont typeface="Noto Sans Symbols"/>
              <a:buChar char="▶"/>
              <a:defRPr sz="2667">
                <a:solidFill>
                  <a:schemeClr val="lt2"/>
                </a:solidFill>
              </a:defRPr>
            </a:lvl1pPr>
            <a:lvl2pPr marL="914400" lvl="1" indent="-381000" algn="l">
              <a:lnSpc>
                <a:spcPct val="100000"/>
              </a:lnSpc>
              <a:spcBef>
                <a:spcPts val="400"/>
              </a:spcBef>
              <a:spcAft>
                <a:spcPts val="0"/>
              </a:spcAft>
              <a:buClr>
                <a:schemeClr val="accent2"/>
              </a:buClr>
              <a:buSzPts val="2400"/>
              <a:buFont typeface="Calibri"/>
              <a:buChar char="─"/>
              <a:defRPr sz="2400">
                <a:solidFill>
                  <a:schemeClr val="lt2"/>
                </a:solidFill>
              </a:defRPr>
            </a:lvl2pPr>
            <a:lvl3pPr marL="1371600" lvl="2" indent="-323411" algn="l">
              <a:lnSpc>
                <a:spcPct val="100000"/>
              </a:lnSpc>
              <a:spcBef>
                <a:spcPts val="133"/>
              </a:spcBef>
              <a:spcAft>
                <a:spcPts val="0"/>
              </a:spcAft>
              <a:buClr>
                <a:schemeClr val="accent2"/>
              </a:buClr>
              <a:buSzPts val="1493"/>
              <a:buFont typeface="Noto Sans Symbols"/>
              <a:buChar char="▶"/>
              <a:defRPr sz="2133">
                <a:solidFill>
                  <a:schemeClr val="lt2"/>
                </a:solidFill>
              </a:defRPr>
            </a:lvl3pPr>
            <a:lvl4pPr marL="1828800" lvl="3" indent="-335299" algn="l">
              <a:lnSpc>
                <a:spcPct val="100000"/>
              </a:lnSpc>
              <a:spcBef>
                <a:spcPts val="133"/>
              </a:spcBef>
              <a:spcAft>
                <a:spcPts val="0"/>
              </a:spcAft>
              <a:buClr>
                <a:schemeClr val="accent2"/>
              </a:buClr>
              <a:buSzPts val="1680"/>
              <a:buFont typeface="Calibri"/>
              <a:buChar char="−"/>
              <a:defRPr sz="1867">
                <a:solidFill>
                  <a:schemeClr val="lt2"/>
                </a:solidFill>
              </a:defRPr>
            </a:lvl4pPr>
            <a:lvl5pPr marL="2286000" lvl="4" indent="-320039" algn="l">
              <a:lnSpc>
                <a:spcPct val="100000"/>
              </a:lnSpc>
              <a:spcBef>
                <a:spcPts val="133"/>
              </a:spcBef>
              <a:spcAft>
                <a:spcPts val="0"/>
              </a:spcAft>
              <a:buClr>
                <a:schemeClr val="accent2"/>
              </a:buClr>
              <a:buSzPts val="1440"/>
              <a:buFont typeface="Calibri"/>
              <a:buChar char="−"/>
              <a:defRPr sz="1600">
                <a:solidFill>
                  <a:schemeClr val="lt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45" name="Google Shape;45;p7"/>
          <p:cNvGrpSpPr/>
          <p:nvPr/>
        </p:nvGrpSpPr>
        <p:grpSpPr>
          <a:xfrm>
            <a:off x="2" y="6313440"/>
            <a:ext cx="882309" cy="556741"/>
            <a:chOff x="0" y="4664730"/>
            <a:chExt cx="783429" cy="494347"/>
          </a:xfrm>
        </p:grpSpPr>
        <p:sp>
          <p:nvSpPr>
            <p:cNvPr id="46" name="Google Shape;46;p7"/>
            <p:cNvSpPr/>
            <p:nvPr/>
          </p:nvSpPr>
          <p:spPr>
            <a:xfrm>
              <a:off x="310753" y="4973474"/>
              <a:ext cx="472676" cy="174788"/>
            </a:xfrm>
            <a:custGeom>
              <a:avLst/>
              <a:gdLst/>
              <a:ahLst/>
              <a:cxnLst/>
              <a:rect l="l" t="t" r="r" b="b"/>
              <a:pathLst>
                <a:path w="754112" h="310804" extrusionOk="0">
                  <a:moveTo>
                    <a:pt x="754112" y="0"/>
                  </a:moveTo>
                  <a:lnTo>
                    <a:pt x="625460" y="310804"/>
                  </a:lnTo>
                  <a:lnTo>
                    <a:pt x="0" y="310804"/>
                  </a:lnTo>
                  <a:lnTo>
                    <a:pt x="754112"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7" name="Google Shape;47;p7"/>
            <p:cNvSpPr/>
            <p:nvPr/>
          </p:nvSpPr>
          <p:spPr>
            <a:xfrm>
              <a:off x="0" y="4664730"/>
              <a:ext cx="621506" cy="494347"/>
            </a:xfrm>
            <a:custGeom>
              <a:avLst/>
              <a:gdLst/>
              <a:ahLst/>
              <a:cxnLst/>
              <a:rect l="l" t="t" r="r" b="b"/>
              <a:pathLst>
                <a:path w="625460" h="497862" extrusionOk="0">
                  <a:moveTo>
                    <a:pt x="0" y="0"/>
                  </a:moveTo>
                  <a:lnTo>
                    <a:pt x="625460" y="497862"/>
                  </a:lnTo>
                  <a:lnTo>
                    <a:pt x="0" y="497862"/>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sp>
        <p:nvSpPr>
          <p:cNvPr id="48" name="Google Shape;48;p7"/>
          <p:cNvSpPr txBox="1"/>
          <p:nvPr/>
        </p:nvSpPr>
        <p:spPr>
          <a:xfrm>
            <a:off x="-1" y="6534786"/>
            <a:ext cx="441327" cy="2974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fld id="{00000000-1234-1234-1234-123412341234}" type="slidenum">
              <a:rPr lang="en-US" sz="1333">
                <a:solidFill>
                  <a:schemeClr val="lt1"/>
                </a:solidFill>
                <a:latin typeface="Quattrocento Sans"/>
                <a:ea typeface="Quattrocento Sans"/>
                <a:cs typeface="Quattrocento Sans"/>
                <a:sym typeface="Quattrocento Sans"/>
              </a:rPr>
              <a:t>‹#›</a:t>
            </a:fld>
            <a:endParaRPr sz="1333">
              <a:solidFill>
                <a:schemeClr val="lt1"/>
              </a:solidFill>
              <a:latin typeface="Quattrocento Sans"/>
              <a:ea typeface="Quattrocento Sans"/>
              <a:cs typeface="Quattrocento Sans"/>
              <a:sym typeface="Quattrocento Sans"/>
            </a:endParaRPr>
          </a:p>
        </p:txBody>
      </p:sp>
      <p:pic>
        <p:nvPicPr>
          <p:cNvPr id="49" name="Google Shape;49;p7" descr="A blue and white logo&#10;&#10;Description automatically generated"/>
          <p:cNvPicPr preferRelativeResize="0"/>
          <p:nvPr/>
        </p:nvPicPr>
        <p:blipFill rotWithShape="1">
          <a:blip r:embed="rId2">
            <a:alphaModFix/>
          </a:blip>
          <a:srcRect/>
          <a:stretch/>
        </p:blipFill>
        <p:spPr>
          <a:xfrm>
            <a:off x="11032066" y="47945"/>
            <a:ext cx="1066800" cy="10668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ottom horizontal photo and title left">
  <p:cSld name="Bottom horizontal photo and title left">
    <p:spTree>
      <p:nvGrpSpPr>
        <p:cNvPr id="1" name="Shape 509"/>
        <p:cNvGrpSpPr/>
        <p:nvPr/>
      </p:nvGrpSpPr>
      <p:grpSpPr>
        <a:xfrm>
          <a:off x="0" y="0"/>
          <a:ext cx="0" cy="0"/>
          <a:chOff x="0" y="0"/>
          <a:chExt cx="0" cy="0"/>
        </a:xfrm>
      </p:grpSpPr>
      <p:sp>
        <p:nvSpPr>
          <p:cNvPr id="510" name="Google Shape;510;p61"/>
          <p:cNvSpPr txBox="1">
            <a:spLocks noGrp="1"/>
          </p:cNvSpPr>
          <p:nvPr>
            <p:ph type="title"/>
          </p:nvPr>
        </p:nvSpPr>
        <p:spPr>
          <a:xfrm>
            <a:off x="588263" y="866287"/>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11" name="Google Shape;511;p61" descr="This photo is a 'placeholder' only. Drag or drop your photo here, or click and tap the center to insert a photo."/>
          <p:cNvPicPr preferRelativeResize="0">
            <a:picLocks noGrp="1"/>
          </p:cNvPicPr>
          <p:nvPr>
            <p:ph type="pic" idx="2"/>
          </p:nvPr>
        </p:nvPicPr>
        <p:blipFill/>
        <p:spPr>
          <a:xfrm>
            <a:off x="-2381" y="2286000"/>
            <a:ext cx="12192000" cy="4572000"/>
          </a:xfrm>
          <a:prstGeom prst="rect">
            <a:avLst/>
          </a:prstGeom>
          <a:blipFill rotWithShape="1">
            <a:blip r:embed="rId2">
              <a:alphaModFix/>
            </a:blip>
            <a:stretch>
              <a:fillRect/>
            </a:stretch>
          </a:blipFill>
          <a:ln>
            <a:noFill/>
          </a:ln>
        </p:spPr>
      </p:pic>
      <p:sp>
        <p:nvSpPr>
          <p:cNvPr id="512" name="Google Shape;512;p6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72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wo picture content">
  <p:cSld name="Two picture content">
    <p:spTree>
      <p:nvGrpSpPr>
        <p:cNvPr id="1" name="Shape 513"/>
        <p:cNvGrpSpPr/>
        <p:nvPr/>
      </p:nvGrpSpPr>
      <p:grpSpPr>
        <a:xfrm>
          <a:off x="0" y="0"/>
          <a:ext cx="0" cy="0"/>
          <a:chOff x="0" y="0"/>
          <a:chExt cx="0" cy="0"/>
        </a:xfrm>
      </p:grpSpPr>
      <p:sp>
        <p:nvSpPr>
          <p:cNvPr id="514" name="Google Shape;514;p62"/>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5" name="Google Shape;515;p62"/>
          <p:cNvSpPr txBox="1">
            <a:spLocks noGrp="1"/>
          </p:cNvSpPr>
          <p:nvPr>
            <p:ph type="body" idx="1"/>
          </p:nvPr>
        </p:nvSpPr>
        <p:spPr>
          <a:xfrm>
            <a:off x="584199" y="5689600"/>
            <a:ext cx="5367528"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16" name="Google Shape;516;p62" descr="This photo is a 'placeholder' only. Drag or drop your photo here, or click and tap the center to insert a photo."/>
          <p:cNvPicPr preferRelativeResize="0">
            <a:picLocks noGrp="1"/>
          </p:cNvPicPr>
          <p:nvPr>
            <p:ph type="pic" idx="2"/>
          </p:nvPr>
        </p:nvPicPr>
        <p:blipFill/>
        <p:spPr>
          <a:xfrm>
            <a:off x="582612" y="2025650"/>
            <a:ext cx="5367528" cy="3474720"/>
          </a:xfrm>
          <a:prstGeom prst="rect">
            <a:avLst/>
          </a:prstGeom>
          <a:blipFill rotWithShape="1">
            <a:blip r:embed="rId2">
              <a:alphaModFix/>
            </a:blip>
            <a:stretch>
              <a:fillRect/>
            </a:stretch>
          </a:blipFill>
          <a:ln>
            <a:noFill/>
          </a:ln>
        </p:spPr>
      </p:pic>
      <p:sp>
        <p:nvSpPr>
          <p:cNvPr id="517" name="Google Shape;517;p62"/>
          <p:cNvSpPr txBox="1">
            <a:spLocks noGrp="1"/>
          </p:cNvSpPr>
          <p:nvPr>
            <p:ph type="body" idx="3"/>
          </p:nvPr>
        </p:nvSpPr>
        <p:spPr>
          <a:xfrm>
            <a:off x="6241860" y="5689600"/>
            <a:ext cx="5367528"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18" name="Google Shape;518;p62" descr="This photo is a 'placeholder' only. Drag or drop your photo here, or click and tap the center to insert a photo."/>
          <p:cNvPicPr preferRelativeResize="0">
            <a:picLocks noGrp="1"/>
          </p:cNvPicPr>
          <p:nvPr>
            <p:ph type="pic" idx="4"/>
          </p:nvPr>
        </p:nvPicPr>
        <p:blipFill/>
        <p:spPr>
          <a:xfrm>
            <a:off x="6239255" y="2025650"/>
            <a:ext cx="5367528" cy="3474720"/>
          </a:xfrm>
          <a:prstGeom prst="rect">
            <a:avLst/>
          </a:prstGeom>
          <a:blipFill rotWithShape="1">
            <a:blip r:embed="rId3">
              <a:alphaModFix/>
            </a:blip>
            <a:stretch>
              <a:fillRect/>
            </a:stretch>
          </a:blipFill>
          <a:ln>
            <a:noFill/>
          </a:ln>
        </p:spPr>
      </p:pic>
      <p:sp>
        <p:nvSpPr>
          <p:cNvPr id="519" name="Google Shape;519;p62"/>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3584">
          <p15:clr>
            <a:srgbClr val="5ACBF0"/>
          </p15:clr>
        </p15:guide>
        <p15:guide id="2" orient="horz" pos="1276">
          <p15:clr>
            <a:srgbClr val="5ACBF0"/>
          </p15:clr>
        </p15:guide>
        <p15:guide id="3" orient="horz" pos="288">
          <p15:clr>
            <a:srgbClr val="5ACBF0"/>
          </p15:clr>
        </p15:guide>
        <p15:guide id="4" pos="3749">
          <p15:clr>
            <a:srgbClr val="5ACBF0"/>
          </p15:clr>
        </p15:guide>
        <p15:guide id="5" pos="3931">
          <p15:clr>
            <a:srgbClr val="5ACBF0"/>
          </p15:clr>
        </p15:guide>
        <p15:guide id="6" orient="horz" pos="346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hree picture content">
  <p:cSld name="Three picture content">
    <p:spTree>
      <p:nvGrpSpPr>
        <p:cNvPr id="1" name="Shape 520"/>
        <p:cNvGrpSpPr/>
        <p:nvPr/>
      </p:nvGrpSpPr>
      <p:grpSpPr>
        <a:xfrm>
          <a:off x="0" y="0"/>
          <a:ext cx="0" cy="0"/>
          <a:chOff x="0" y="0"/>
          <a:chExt cx="0" cy="0"/>
        </a:xfrm>
      </p:grpSpPr>
      <p:sp>
        <p:nvSpPr>
          <p:cNvPr id="521" name="Google Shape;521;p63"/>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2" name="Google Shape;522;p63"/>
          <p:cNvSpPr txBox="1">
            <a:spLocks noGrp="1"/>
          </p:cNvSpPr>
          <p:nvPr>
            <p:ph type="body" idx="1"/>
          </p:nvPr>
        </p:nvSpPr>
        <p:spPr>
          <a:xfrm>
            <a:off x="582613"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23" name="Google Shape;523;p63" descr="This photo is a 'placeholder' only. Drag or drop your photo here, or click and tap the center to insert a photo."/>
          <p:cNvPicPr preferRelativeResize="0">
            <a:picLocks noGrp="1"/>
          </p:cNvPicPr>
          <p:nvPr>
            <p:ph type="pic" idx="2"/>
          </p:nvPr>
        </p:nvPicPr>
        <p:blipFill/>
        <p:spPr>
          <a:xfrm>
            <a:off x="582612" y="2025650"/>
            <a:ext cx="3474720" cy="3474720"/>
          </a:xfrm>
          <a:prstGeom prst="rect">
            <a:avLst/>
          </a:prstGeom>
          <a:blipFill rotWithShape="1">
            <a:blip r:embed="rId2">
              <a:alphaModFix/>
            </a:blip>
            <a:stretch>
              <a:fillRect/>
            </a:stretch>
          </a:blipFill>
          <a:ln>
            <a:noFill/>
          </a:ln>
        </p:spPr>
      </p:pic>
      <p:sp>
        <p:nvSpPr>
          <p:cNvPr id="524" name="Google Shape;524;p63"/>
          <p:cNvSpPr txBox="1">
            <a:spLocks noGrp="1"/>
          </p:cNvSpPr>
          <p:nvPr>
            <p:ph type="body" idx="3"/>
          </p:nvPr>
        </p:nvSpPr>
        <p:spPr>
          <a:xfrm>
            <a:off x="4358640"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25" name="Google Shape;525;p63" descr="This photo is a 'placeholder' only. Drag or drop your photo here, or click and tap the center to insert a photo."/>
          <p:cNvPicPr preferRelativeResize="0">
            <a:picLocks noGrp="1"/>
          </p:cNvPicPr>
          <p:nvPr>
            <p:ph type="pic" idx="4"/>
          </p:nvPr>
        </p:nvPicPr>
        <p:blipFill/>
        <p:spPr>
          <a:xfrm>
            <a:off x="4358640" y="2025650"/>
            <a:ext cx="3474720" cy="3474720"/>
          </a:xfrm>
          <a:prstGeom prst="rect">
            <a:avLst/>
          </a:prstGeom>
          <a:blipFill rotWithShape="1">
            <a:blip r:embed="rId3">
              <a:alphaModFix/>
            </a:blip>
            <a:stretch>
              <a:fillRect/>
            </a:stretch>
          </a:blipFill>
          <a:ln>
            <a:noFill/>
          </a:ln>
        </p:spPr>
      </p:pic>
      <p:sp>
        <p:nvSpPr>
          <p:cNvPr id="526" name="Google Shape;526;p63"/>
          <p:cNvSpPr txBox="1">
            <a:spLocks noGrp="1"/>
          </p:cNvSpPr>
          <p:nvPr>
            <p:ph type="body" idx="5"/>
          </p:nvPr>
        </p:nvSpPr>
        <p:spPr>
          <a:xfrm>
            <a:off x="8134351"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27" name="Google Shape;527;p63" descr="This photo is a 'placeholder' only. Drag or drop your photo here, or click and tap the center to insert a photo."/>
          <p:cNvPicPr preferRelativeResize="0">
            <a:picLocks noGrp="1"/>
          </p:cNvPicPr>
          <p:nvPr>
            <p:ph type="pic" idx="6"/>
          </p:nvPr>
        </p:nvPicPr>
        <p:blipFill/>
        <p:spPr>
          <a:xfrm>
            <a:off x="8132063" y="2025650"/>
            <a:ext cx="3474720" cy="3474720"/>
          </a:xfrm>
          <a:prstGeom prst="rect">
            <a:avLst/>
          </a:prstGeom>
          <a:blipFill rotWithShape="1">
            <a:blip r:embed="rId4">
              <a:alphaModFix/>
            </a:blip>
            <a:stretch>
              <a:fillRect/>
            </a:stretch>
          </a:blipFill>
          <a:ln>
            <a:noFill/>
          </a:ln>
        </p:spPr>
      </p:pic>
      <p:sp>
        <p:nvSpPr>
          <p:cNvPr id="528" name="Google Shape;528;p63"/>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3584">
          <p15:clr>
            <a:srgbClr val="5ACBF0"/>
          </p15:clr>
        </p15:guide>
        <p15:guide id="2" orient="horz" pos="1276">
          <p15:clr>
            <a:srgbClr val="5ACBF0"/>
          </p15:clr>
        </p15:guide>
        <p15:guide id="3" orient="horz" pos="288">
          <p15:clr>
            <a:srgbClr val="5ACBF0"/>
          </p15:clr>
        </p15:guide>
        <p15:guide id="4" pos="2557">
          <p15:clr>
            <a:srgbClr val="5ACBF0"/>
          </p15:clr>
        </p15:guide>
        <p15:guide id="5" pos="2744">
          <p15:clr>
            <a:srgbClr val="5ACBF0"/>
          </p15:clr>
        </p15:guide>
        <p15:guide id="6" pos="4936">
          <p15:clr>
            <a:srgbClr val="5ACBF0"/>
          </p15:clr>
        </p15:guide>
        <p15:guide id="7" pos="5123">
          <p15:clr>
            <a:srgbClr val="5ACBF0"/>
          </p15:clr>
        </p15:guide>
        <p15:guide id="8" orient="horz" pos="346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our picture content">
  <p:cSld name="Four picture content">
    <p:spTree>
      <p:nvGrpSpPr>
        <p:cNvPr id="1" name="Shape 529"/>
        <p:cNvGrpSpPr/>
        <p:nvPr/>
      </p:nvGrpSpPr>
      <p:grpSpPr>
        <a:xfrm>
          <a:off x="0" y="0"/>
          <a:ext cx="0" cy="0"/>
          <a:chOff x="0" y="0"/>
          <a:chExt cx="0" cy="0"/>
        </a:xfrm>
      </p:grpSpPr>
      <p:sp>
        <p:nvSpPr>
          <p:cNvPr id="530" name="Google Shape;530;p64"/>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1" name="Google Shape;531;p64"/>
          <p:cNvSpPr txBox="1">
            <a:spLocks noGrp="1"/>
          </p:cNvSpPr>
          <p:nvPr>
            <p:ph type="body" idx="1"/>
          </p:nvPr>
        </p:nvSpPr>
        <p:spPr>
          <a:xfrm>
            <a:off x="582613"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32" name="Google Shape;532;p64" descr="This photo is a 'placeholder' only. Drag or drop your photo here, or click and tap the center to insert a photo."/>
          <p:cNvPicPr preferRelativeResize="0">
            <a:picLocks noGrp="1"/>
          </p:cNvPicPr>
          <p:nvPr>
            <p:ph type="pic" idx="2"/>
          </p:nvPr>
        </p:nvPicPr>
        <p:blipFill/>
        <p:spPr>
          <a:xfrm>
            <a:off x="582612" y="2025650"/>
            <a:ext cx="2532888" cy="2532888"/>
          </a:xfrm>
          <a:prstGeom prst="rect">
            <a:avLst/>
          </a:prstGeom>
          <a:blipFill rotWithShape="1">
            <a:blip r:embed="rId2">
              <a:alphaModFix/>
            </a:blip>
            <a:stretch>
              <a:fillRect/>
            </a:stretch>
          </a:blipFill>
          <a:ln>
            <a:noFill/>
          </a:ln>
        </p:spPr>
      </p:pic>
      <p:sp>
        <p:nvSpPr>
          <p:cNvPr id="533" name="Google Shape;533;p64"/>
          <p:cNvSpPr txBox="1">
            <a:spLocks noGrp="1"/>
          </p:cNvSpPr>
          <p:nvPr>
            <p:ph type="body" idx="3"/>
          </p:nvPr>
        </p:nvSpPr>
        <p:spPr>
          <a:xfrm>
            <a:off x="3413908"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34" name="Google Shape;534;p64" descr="This photo is a 'placeholder' only. Drag or drop your photo here, or click and tap the center to insert a photo."/>
          <p:cNvPicPr preferRelativeResize="0">
            <a:picLocks noGrp="1"/>
          </p:cNvPicPr>
          <p:nvPr>
            <p:ph type="pic" idx="4"/>
          </p:nvPr>
        </p:nvPicPr>
        <p:blipFill/>
        <p:spPr>
          <a:xfrm>
            <a:off x="3413908" y="2025650"/>
            <a:ext cx="2532888" cy="2532888"/>
          </a:xfrm>
          <a:prstGeom prst="rect">
            <a:avLst/>
          </a:prstGeom>
          <a:blipFill rotWithShape="1">
            <a:blip r:embed="rId3">
              <a:alphaModFix/>
            </a:blip>
            <a:stretch>
              <a:fillRect/>
            </a:stretch>
          </a:blipFill>
          <a:ln>
            <a:noFill/>
          </a:ln>
        </p:spPr>
      </p:pic>
      <p:sp>
        <p:nvSpPr>
          <p:cNvPr id="535" name="Google Shape;535;p64"/>
          <p:cNvSpPr txBox="1">
            <a:spLocks noGrp="1"/>
          </p:cNvSpPr>
          <p:nvPr>
            <p:ph type="body" idx="5"/>
          </p:nvPr>
        </p:nvSpPr>
        <p:spPr>
          <a:xfrm>
            <a:off x="6245204"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36" name="Google Shape;536;p64" descr="This photo is a 'placeholder' only. Drag or drop your photo here, or click and tap the center to insert a photo."/>
          <p:cNvPicPr preferRelativeResize="0">
            <a:picLocks noGrp="1"/>
          </p:cNvPicPr>
          <p:nvPr>
            <p:ph type="pic" idx="6"/>
          </p:nvPr>
        </p:nvPicPr>
        <p:blipFill/>
        <p:spPr>
          <a:xfrm>
            <a:off x="6245204" y="2025650"/>
            <a:ext cx="2532888" cy="2532888"/>
          </a:xfrm>
          <a:prstGeom prst="rect">
            <a:avLst/>
          </a:prstGeom>
          <a:blipFill rotWithShape="1">
            <a:blip r:embed="rId4">
              <a:alphaModFix/>
            </a:blip>
            <a:stretch>
              <a:fillRect/>
            </a:stretch>
          </a:blipFill>
          <a:ln>
            <a:noFill/>
          </a:ln>
        </p:spPr>
      </p:pic>
      <p:sp>
        <p:nvSpPr>
          <p:cNvPr id="537" name="Google Shape;537;p64"/>
          <p:cNvSpPr txBox="1">
            <a:spLocks noGrp="1"/>
          </p:cNvSpPr>
          <p:nvPr>
            <p:ph type="body" idx="7"/>
          </p:nvPr>
        </p:nvSpPr>
        <p:spPr>
          <a:xfrm>
            <a:off x="9076500"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38" name="Google Shape;538;p64" descr="This photo is a 'placeholder' only. Drag or drop your photo here, or click and tap the center to insert a photo."/>
          <p:cNvPicPr preferRelativeResize="0">
            <a:picLocks noGrp="1"/>
          </p:cNvPicPr>
          <p:nvPr>
            <p:ph type="pic" idx="8"/>
          </p:nvPr>
        </p:nvPicPr>
        <p:blipFill/>
        <p:spPr>
          <a:xfrm>
            <a:off x="9073895" y="2025650"/>
            <a:ext cx="2532888" cy="2532888"/>
          </a:xfrm>
          <a:prstGeom prst="rect">
            <a:avLst/>
          </a:prstGeom>
          <a:blipFill rotWithShape="1">
            <a:blip r:embed="rId5">
              <a:alphaModFix/>
            </a:blip>
            <a:stretch>
              <a:fillRect/>
            </a:stretch>
          </a:blipFill>
          <a:ln>
            <a:noFill/>
          </a:ln>
        </p:spPr>
      </p:pic>
      <p:sp>
        <p:nvSpPr>
          <p:cNvPr id="539" name="Google Shape;539;p6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993">
          <p15:clr>
            <a:srgbClr val="5ACBF0"/>
          </p15:clr>
        </p15:guide>
        <p15:guide id="2" orient="horz" pos="1276">
          <p15:clr>
            <a:srgbClr val="5ACBF0"/>
          </p15:clr>
        </p15:guide>
        <p15:guide id="3" orient="horz" pos="288">
          <p15:clr>
            <a:srgbClr val="5ACBF0"/>
          </p15:clr>
        </p15:guide>
        <p15:guide id="4" pos="1963">
          <p15:clr>
            <a:srgbClr val="5ACBF0"/>
          </p15:clr>
        </p15:guide>
        <p15:guide id="5" pos="2150">
          <p15:clr>
            <a:srgbClr val="5ACBF0"/>
          </p15:clr>
        </p15:guide>
        <p15:guide id="6" pos="3746">
          <p15:clr>
            <a:srgbClr val="5ACBF0"/>
          </p15:clr>
        </p15:guide>
        <p15:guide id="7" pos="3934">
          <p15:clr>
            <a:srgbClr val="5ACBF0"/>
          </p15:clr>
        </p15:guide>
        <p15:guide id="8" pos="5530">
          <p15:clr>
            <a:srgbClr val="5ACBF0"/>
          </p15:clr>
        </p15:guide>
        <p15:guide id="9" pos="5716">
          <p15:clr>
            <a:srgbClr val="5ACBF0"/>
          </p15:clr>
        </p15:guide>
        <p15:guide id="10" orient="horz" pos="287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wo filmstrip photos">
  <p:cSld name="Two filmstrip photos">
    <p:spTree>
      <p:nvGrpSpPr>
        <p:cNvPr id="1" name="Shape 540"/>
        <p:cNvGrpSpPr/>
        <p:nvPr/>
      </p:nvGrpSpPr>
      <p:grpSpPr>
        <a:xfrm>
          <a:off x="0" y="0"/>
          <a:ext cx="0" cy="0"/>
          <a:chOff x="0" y="0"/>
          <a:chExt cx="0" cy="0"/>
        </a:xfrm>
      </p:grpSpPr>
      <p:sp>
        <p:nvSpPr>
          <p:cNvPr id="541" name="Google Shape;541;p65"/>
          <p:cNvSpPr txBox="1">
            <a:spLocks noGrp="1"/>
          </p:cNvSpPr>
          <p:nvPr>
            <p:ph type="title"/>
          </p:nvPr>
        </p:nvSpPr>
        <p:spPr>
          <a:xfrm>
            <a:off x="588263" y="585788"/>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2" name="Google Shape;542;p65"/>
          <p:cNvSpPr txBox="1">
            <a:spLocks noGrp="1"/>
          </p:cNvSpPr>
          <p:nvPr>
            <p:ph type="body" idx="1"/>
          </p:nvPr>
        </p:nvSpPr>
        <p:spPr>
          <a:xfrm>
            <a:off x="585216" y="5334000"/>
            <a:ext cx="4892040" cy="9350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43" name="Google Shape;543;p65" descr="This photo is a 'placeholder' only. Drag or drop your photo here, or click and tap the center to insert a photo."/>
          <p:cNvPicPr preferRelativeResize="0">
            <a:picLocks noGrp="1"/>
          </p:cNvPicPr>
          <p:nvPr>
            <p:ph type="pic" idx="2"/>
          </p:nvPr>
        </p:nvPicPr>
        <p:blipFill/>
        <p:spPr>
          <a:xfrm>
            <a:off x="0" y="2286000"/>
            <a:ext cx="6062472" cy="2807208"/>
          </a:xfrm>
          <a:prstGeom prst="rect">
            <a:avLst/>
          </a:prstGeom>
          <a:blipFill rotWithShape="1">
            <a:blip r:embed="rId2">
              <a:alphaModFix/>
            </a:blip>
            <a:stretch>
              <a:fillRect/>
            </a:stretch>
          </a:blipFill>
          <a:ln>
            <a:noFill/>
          </a:ln>
        </p:spPr>
      </p:pic>
      <p:sp>
        <p:nvSpPr>
          <p:cNvPr id="544" name="Google Shape;544;p65"/>
          <p:cNvSpPr txBox="1">
            <a:spLocks noGrp="1"/>
          </p:cNvSpPr>
          <p:nvPr>
            <p:ph type="body" idx="3"/>
          </p:nvPr>
        </p:nvSpPr>
        <p:spPr>
          <a:xfrm>
            <a:off x="6714744" y="5334000"/>
            <a:ext cx="4892040" cy="938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45" name="Google Shape;545;p65" descr="This photo is a 'placeholder' only. Drag or drop your photo here, or click and tap the center to insert a photo."/>
          <p:cNvPicPr preferRelativeResize="0">
            <a:picLocks noGrp="1"/>
          </p:cNvPicPr>
          <p:nvPr>
            <p:ph type="pic" idx="4"/>
          </p:nvPr>
        </p:nvPicPr>
        <p:blipFill/>
        <p:spPr>
          <a:xfrm>
            <a:off x="6129528" y="2286000"/>
            <a:ext cx="6062472" cy="2807208"/>
          </a:xfrm>
          <a:prstGeom prst="rect">
            <a:avLst/>
          </a:prstGeom>
          <a:blipFill rotWithShape="1">
            <a:blip r:embed="rId3">
              <a:alphaModFix/>
            </a:blip>
            <a:stretch>
              <a:fillRect/>
            </a:stretch>
          </a:blipFill>
          <a:ln>
            <a:noFill/>
          </a:ln>
        </p:spPr>
      </p:pic>
      <p:sp>
        <p:nvSpPr>
          <p:cNvPr id="546" name="Google Shape;546;p6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3209">
          <p15:clr>
            <a:srgbClr val="5ACBF0"/>
          </p15:clr>
        </p15:guide>
        <p15:guide id="4" pos="3826">
          <p15:clr>
            <a:srgbClr val="5ACBF0"/>
          </p15:clr>
        </p15:guide>
        <p15:guide id="5" pos="3859">
          <p15:clr>
            <a:srgbClr val="5ACBF0"/>
          </p15:clr>
        </p15:guide>
        <p15:guide id="6" pos="1910">
          <p15:clr>
            <a:srgbClr val="5ACBF0"/>
          </p15:clr>
        </p15:guide>
        <p15:guide id="7" pos="5770">
          <p15:clr>
            <a:srgbClr val="5ACBF0"/>
          </p15:clr>
        </p15:guide>
        <p15:guide id="8" orient="horz" pos="3360">
          <p15:clr>
            <a:srgbClr val="5ACBF0"/>
          </p15:clr>
        </p15:guide>
        <p15:guide id="9" orient="horz">
          <p15:clr>
            <a:srgbClr val="5ACBF0"/>
          </p15:clr>
        </p15:guide>
        <p15:guide id="10" pos="3451">
          <p15:clr>
            <a:srgbClr val="5ACBF0"/>
          </p15:clr>
        </p15:guide>
        <p15:guide id="11" pos="4229">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hree filmstrip photos">
  <p:cSld name="Three filmstrip photos">
    <p:spTree>
      <p:nvGrpSpPr>
        <p:cNvPr id="1" name="Shape 547"/>
        <p:cNvGrpSpPr/>
        <p:nvPr/>
      </p:nvGrpSpPr>
      <p:grpSpPr>
        <a:xfrm>
          <a:off x="0" y="0"/>
          <a:ext cx="0" cy="0"/>
          <a:chOff x="0" y="0"/>
          <a:chExt cx="0" cy="0"/>
        </a:xfrm>
      </p:grpSpPr>
      <p:sp>
        <p:nvSpPr>
          <p:cNvPr id="548" name="Google Shape;548;p66"/>
          <p:cNvSpPr txBox="1">
            <a:spLocks noGrp="1"/>
          </p:cNvSpPr>
          <p:nvPr>
            <p:ph type="title"/>
          </p:nvPr>
        </p:nvSpPr>
        <p:spPr>
          <a:xfrm>
            <a:off x="588263" y="585787"/>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9" name="Google Shape;549;p66"/>
          <p:cNvSpPr txBox="1">
            <a:spLocks noGrp="1"/>
          </p:cNvSpPr>
          <p:nvPr>
            <p:ph type="body" idx="1"/>
          </p:nvPr>
        </p:nvSpPr>
        <p:spPr>
          <a:xfrm>
            <a:off x="585216" y="4800600"/>
            <a:ext cx="2852928" cy="14684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50" name="Google Shape;550;p66" descr="This photo is a 'placeholder' only. Drag or drop your photo here, or click and tap the center to insert a photo."/>
          <p:cNvPicPr preferRelativeResize="0">
            <a:picLocks noGrp="1"/>
          </p:cNvPicPr>
          <p:nvPr>
            <p:ph type="pic" idx="2"/>
          </p:nvPr>
        </p:nvPicPr>
        <p:blipFill/>
        <p:spPr>
          <a:xfrm>
            <a:off x="0" y="2286000"/>
            <a:ext cx="4023360" cy="2286000"/>
          </a:xfrm>
          <a:prstGeom prst="rect">
            <a:avLst/>
          </a:prstGeom>
          <a:blipFill rotWithShape="1">
            <a:blip r:embed="rId2">
              <a:alphaModFix/>
            </a:blip>
            <a:stretch>
              <a:fillRect/>
            </a:stretch>
          </a:blipFill>
          <a:ln>
            <a:noFill/>
          </a:ln>
        </p:spPr>
      </p:pic>
      <p:sp>
        <p:nvSpPr>
          <p:cNvPr id="551" name="Google Shape;551;p66"/>
          <p:cNvSpPr txBox="1">
            <a:spLocks noGrp="1"/>
          </p:cNvSpPr>
          <p:nvPr>
            <p:ph type="body" idx="3"/>
          </p:nvPr>
        </p:nvSpPr>
        <p:spPr>
          <a:xfrm>
            <a:off x="4669536" y="4799409"/>
            <a:ext cx="2852928" cy="147280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52" name="Google Shape;552;p66" descr="This photo is a 'placeholder' only. Drag or drop your photo here, or click and tap the center to insert a photo."/>
          <p:cNvPicPr preferRelativeResize="0">
            <a:picLocks noGrp="1"/>
          </p:cNvPicPr>
          <p:nvPr>
            <p:ph type="pic" idx="4"/>
          </p:nvPr>
        </p:nvPicPr>
        <p:blipFill/>
        <p:spPr>
          <a:xfrm>
            <a:off x="4084320" y="2286000"/>
            <a:ext cx="4023360" cy="2286000"/>
          </a:xfrm>
          <a:prstGeom prst="rect">
            <a:avLst/>
          </a:prstGeom>
          <a:blipFill rotWithShape="1">
            <a:blip r:embed="rId3">
              <a:alphaModFix/>
            </a:blip>
            <a:stretch>
              <a:fillRect/>
            </a:stretch>
          </a:blipFill>
          <a:ln>
            <a:noFill/>
          </a:ln>
        </p:spPr>
      </p:pic>
      <p:sp>
        <p:nvSpPr>
          <p:cNvPr id="553" name="Google Shape;553;p66"/>
          <p:cNvSpPr txBox="1">
            <a:spLocks noGrp="1"/>
          </p:cNvSpPr>
          <p:nvPr>
            <p:ph type="body" idx="5"/>
          </p:nvPr>
        </p:nvSpPr>
        <p:spPr>
          <a:xfrm>
            <a:off x="8753856" y="4799410"/>
            <a:ext cx="2852928" cy="146962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54" name="Google Shape;554;p66" descr="This photo is a 'placeholder' only. Drag or drop your photo here, or click and tap the center to insert a photo."/>
          <p:cNvPicPr preferRelativeResize="0">
            <a:picLocks noGrp="1"/>
          </p:cNvPicPr>
          <p:nvPr>
            <p:ph type="pic" idx="6"/>
          </p:nvPr>
        </p:nvPicPr>
        <p:blipFill/>
        <p:spPr>
          <a:xfrm>
            <a:off x="8168640" y="2286000"/>
            <a:ext cx="4023360" cy="2286000"/>
          </a:xfrm>
          <a:prstGeom prst="rect">
            <a:avLst/>
          </a:prstGeom>
          <a:blipFill rotWithShape="1">
            <a:blip r:embed="rId4">
              <a:alphaModFix/>
            </a:blip>
            <a:stretch>
              <a:fillRect/>
            </a:stretch>
          </a:blipFill>
          <a:ln>
            <a:noFill/>
          </a:ln>
        </p:spPr>
      </p:pic>
      <p:sp>
        <p:nvSpPr>
          <p:cNvPr id="555" name="Google Shape;555;p6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7" pos="5109">
          <p15:clr>
            <a:srgbClr val="5ACBF0"/>
          </p15:clr>
        </p15:guide>
        <p15:guide id="8" pos="5145">
          <p15:clr>
            <a:srgbClr val="5ACBF0"/>
          </p15:clr>
        </p15:guide>
        <p15:guide id="9" pos="1266">
          <p15:clr>
            <a:srgbClr val="5ACBF0"/>
          </p15:clr>
        </p15:guide>
        <p15:guide id="10" pos="3840">
          <p15:clr>
            <a:srgbClr val="5ACBF0"/>
          </p15:clr>
        </p15:guide>
        <p15:guide id="11" pos="6414">
          <p15:clr>
            <a:srgbClr val="5ACBF0"/>
          </p15:clr>
        </p15:guide>
        <p15:guide id="12" orient="horz" pos="1074">
          <p15:clr>
            <a:srgbClr val="5ACBF0"/>
          </p15:clr>
        </p15:guide>
        <p15:guide id="13" pos="2168">
          <p15:clr>
            <a:srgbClr val="5ACBF0"/>
          </p15:clr>
        </p15:guide>
        <p15:guide id="14" pos="2944">
          <p15:clr>
            <a:srgbClr val="5ACBF0"/>
          </p15:clr>
        </p15:guide>
        <p15:guide id="15" pos="4738">
          <p15:clr>
            <a:srgbClr val="5ACBF0"/>
          </p15:clr>
        </p15:guide>
        <p15:guide id="16" pos="551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Four filmstrip photos">
  <p:cSld name="Four filmstrip photos">
    <p:spTree>
      <p:nvGrpSpPr>
        <p:cNvPr id="1" name="Shape 556"/>
        <p:cNvGrpSpPr/>
        <p:nvPr/>
      </p:nvGrpSpPr>
      <p:grpSpPr>
        <a:xfrm>
          <a:off x="0" y="0"/>
          <a:ext cx="0" cy="0"/>
          <a:chOff x="0" y="0"/>
          <a:chExt cx="0" cy="0"/>
        </a:xfrm>
      </p:grpSpPr>
      <p:sp>
        <p:nvSpPr>
          <p:cNvPr id="557" name="Google Shape;557;p67"/>
          <p:cNvSpPr txBox="1">
            <a:spLocks noGrp="1"/>
          </p:cNvSpPr>
          <p:nvPr>
            <p:ph type="title"/>
          </p:nvPr>
        </p:nvSpPr>
        <p:spPr>
          <a:xfrm>
            <a:off x="588263" y="585788"/>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8" name="Google Shape;558;p67"/>
          <p:cNvSpPr txBox="1">
            <a:spLocks noGrp="1"/>
          </p:cNvSpPr>
          <p:nvPr>
            <p:ph type="body" idx="1"/>
          </p:nvPr>
        </p:nvSpPr>
        <p:spPr>
          <a:xfrm>
            <a:off x="585216" y="4800600"/>
            <a:ext cx="1828800" cy="14684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59" name="Google Shape;559;p67" descr="This photo is a 'placeholder' only. Drag or drop your photo here, or click and tap the center to insert a photo."/>
          <p:cNvPicPr preferRelativeResize="0">
            <a:picLocks noGrp="1"/>
          </p:cNvPicPr>
          <p:nvPr>
            <p:ph type="pic" idx="2"/>
          </p:nvPr>
        </p:nvPicPr>
        <p:blipFill/>
        <p:spPr>
          <a:xfrm>
            <a:off x="0" y="2286000"/>
            <a:ext cx="2999232" cy="2286000"/>
          </a:xfrm>
          <a:prstGeom prst="rect">
            <a:avLst/>
          </a:prstGeom>
          <a:blipFill rotWithShape="1">
            <a:blip r:embed="rId2">
              <a:alphaModFix/>
            </a:blip>
            <a:stretch>
              <a:fillRect/>
            </a:stretch>
          </a:blipFill>
          <a:ln>
            <a:noFill/>
          </a:ln>
        </p:spPr>
      </p:pic>
      <p:sp>
        <p:nvSpPr>
          <p:cNvPr id="560" name="Google Shape;560;p67"/>
          <p:cNvSpPr txBox="1">
            <a:spLocks noGrp="1"/>
          </p:cNvSpPr>
          <p:nvPr>
            <p:ph type="body" idx="3"/>
          </p:nvPr>
        </p:nvSpPr>
        <p:spPr>
          <a:xfrm>
            <a:off x="3649472" y="4799409"/>
            <a:ext cx="1828800" cy="147280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61" name="Google Shape;561;p67" descr="This photo is a 'placeholder' only. Drag or drop your photo here, or click and tap the center to insert a photo."/>
          <p:cNvPicPr preferRelativeResize="0">
            <a:picLocks noGrp="1"/>
          </p:cNvPicPr>
          <p:nvPr>
            <p:ph type="pic" idx="4"/>
          </p:nvPr>
        </p:nvPicPr>
        <p:blipFill/>
        <p:spPr>
          <a:xfrm>
            <a:off x="3064256" y="2286000"/>
            <a:ext cx="2999232" cy="2286000"/>
          </a:xfrm>
          <a:prstGeom prst="rect">
            <a:avLst/>
          </a:prstGeom>
          <a:blipFill rotWithShape="1">
            <a:blip r:embed="rId3">
              <a:alphaModFix/>
            </a:blip>
            <a:stretch>
              <a:fillRect/>
            </a:stretch>
          </a:blipFill>
          <a:ln>
            <a:noFill/>
          </a:ln>
        </p:spPr>
      </p:pic>
      <p:sp>
        <p:nvSpPr>
          <p:cNvPr id="562" name="Google Shape;562;p67"/>
          <p:cNvSpPr txBox="1">
            <a:spLocks noGrp="1"/>
          </p:cNvSpPr>
          <p:nvPr>
            <p:ph type="body" idx="5"/>
          </p:nvPr>
        </p:nvSpPr>
        <p:spPr>
          <a:xfrm>
            <a:off x="6713728" y="4799410"/>
            <a:ext cx="1828800" cy="146962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63" name="Google Shape;563;p67" descr="This photo is a 'placeholder' only. Drag or drop your photo here, or click and tap the center to insert a photo."/>
          <p:cNvPicPr preferRelativeResize="0">
            <a:picLocks noGrp="1"/>
          </p:cNvPicPr>
          <p:nvPr>
            <p:ph type="pic" idx="6"/>
          </p:nvPr>
        </p:nvPicPr>
        <p:blipFill/>
        <p:spPr>
          <a:xfrm>
            <a:off x="6128512" y="2286000"/>
            <a:ext cx="2999232" cy="2286000"/>
          </a:xfrm>
          <a:prstGeom prst="rect">
            <a:avLst/>
          </a:prstGeom>
          <a:blipFill rotWithShape="1">
            <a:blip r:embed="rId4">
              <a:alphaModFix/>
            </a:blip>
            <a:stretch>
              <a:fillRect/>
            </a:stretch>
          </a:blipFill>
          <a:ln>
            <a:noFill/>
          </a:ln>
        </p:spPr>
      </p:pic>
      <p:sp>
        <p:nvSpPr>
          <p:cNvPr id="564" name="Google Shape;564;p67"/>
          <p:cNvSpPr txBox="1">
            <a:spLocks noGrp="1"/>
          </p:cNvSpPr>
          <p:nvPr>
            <p:ph type="body" idx="7"/>
          </p:nvPr>
        </p:nvSpPr>
        <p:spPr>
          <a:xfrm>
            <a:off x="9777984" y="4799409"/>
            <a:ext cx="1828800" cy="146962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65" name="Google Shape;565;p67" descr="This photo is a 'placeholder' only. Drag or drop your photo here, or click and tap the center to insert a photo."/>
          <p:cNvPicPr preferRelativeResize="0">
            <a:picLocks noGrp="1"/>
          </p:cNvPicPr>
          <p:nvPr>
            <p:ph type="pic" idx="8"/>
          </p:nvPr>
        </p:nvPicPr>
        <p:blipFill/>
        <p:spPr>
          <a:xfrm>
            <a:off x="9192768" y="2286000"/>
            <a:ext cx="2999232" cy="2286000"/>
          </a:xfrm>
          <a:prstGeom prst="rect">
            <a:avLst/>
          </a:prstGeom>
          <a:blipFill rotWithShape="1">
            <a:blip r:embed="rId5">
              <a:alphaModFix/>
            </a:blip>
            <a:stretch>
              <a:fillRect/>
            </a:stretch>
          </a:blipFill>
          <a:ln>
            <a:noFill/>
          </a:ln>
        </p:spPr>
      </p:pic>
      <p:sp>
        <p:nvSpPr>
          <p:cNvPr id="566" name="Google Shape;566;p67"/>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Five filmstrip photos">
  <p:cSld name="Five filmstrip photos">
    <p:spTree>
      <p:nvGrpSpPr>
        <p:cNvPr id="1" name="Shape 567"/>
        <p:cNvGrpSpPr/>
        <p:nvPr/>
      </p:nvGrpSpPr>
      <p:grpSpPr>
        <a:xfrm>
          <a:off x="0" y="0"/>
          <a:ext cx="0" cy="0"/>
          <a:chOff x="0" y="0"/>
          <a:chExt cx="0" cy="0"/>
        </a:xfrm>
      </p:grpSpPr>
      <p:sp>
        <p:nvSpPr>
          <p:cNvPr id="568" name="Google Shape;568;p68"/>
          <p:cNvSpPr txBox="1">
            <a:spLocks noGrp="1"/>
          </p:cNvSpPr>
          <p:nvPr>
            <p:ph type="title"/>
          </p:nvPr>
        </p:nvSpPr>
        <p:spPr>
          <a:xfrm>
            <a:off x="588263" y="585788"/>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9" name="Google Shape;569;p68"/>
          <p:cNvSpPr txBox="1">
            <a:spLocks noGrp="1"/>
          </p:cNvSpPr>
          <p:nvPr>
            <p:ph type="body" idx="1"/>
          </p:nvPr>
        </p:nvSpPr>
        <p:spPr>
          <a:xfrm>
            <a:off x="292608" y="4800600"/>
            <a:ext cx="1801368" cy="14684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70" name="Google Shape;570;p68" descr="This photo is a 'placeholder' only. Drag or drop your photo here, or click and tap the center to insert a photo."/>
          <p:cNvPicPr preferRelativeResize="0">
            <a:picLocks noGrp="1"/>
          </p:cNvPicPr>
          <p:nvPr>
            <p:ph type="pic" idx="2"/>
          </p:nvPr>
        </p:nvPicPr>
        <p:blipFill/>
        <p:spPr>
          <a:xfrm>
            <a:off x="0" y="2286000"/>
            <a:ext cx="2386584" cy="2286000"/>
          </a:xfrm>
          <a:prstGeom prst="rect">
            <a:avLst/>
          </a:prstGeom>
          <a:blipFill rotWithShape="1">
            <a:blip r:embed="rId2">
              <a:alphaModFix/>
            </a:blip>
            <a:stretch>
              <a:fillRect/>
            </a:stretch>
          </a:blipFill>
          <a:ln>
            <a:noFill/>
          </a:ln>
        </p:spPr>
      </p:pic>
      <p:sp>
        <p:nvSpPr>
          <p:cNvPr id="571" name="Google Shape;571;p68"/>
          <p:cNvSpPr txBox="1">
            <a:spLocks noGrp="1"/>
          </p:cNvSpPr>
          <p:nvPr>
            <p:ph type="body" idx="3"/>
          </p:nvPr>
        </p:nvSpPr>
        <p:spPr>
          <a:xfrm>
            <a:off x="2743962" y="4799409"/>
            <a:ext cx="1801368" cy="147280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72" name="Google Shape;572;p68" descr="This photo is a 'placeholder' only. Drag or drop your photo here, or click and tap the center to insert a photo."/>
          <p:cNvPicPr preferRelativeResize="0">
            <a:picLocks noGrp="1"/>
          </p:cNvPicPr>
          <p:nvPr>
            <p:ph type="pic" idx="4"/>
          </p:nvPr>
        </p:nvPicPr>
        <p:blipFill/>
        <p:spPr>
          <a:xfrm>
            <a:off x="2451354" y="2286000"/>
            <a:ext cx="2386584" cy="2286000"/>
          </a:xfrm>
          <a:prstGeom prst="rect">
            <a:avLst/>
          </a:prstGeom>
          <a:blipFill rotWithShape="1">
            <a:blip r:embed="rId3">
              <a:alphaModFix/>
            </a:blip>
            <a:stretch>
              <a:fillRect/>
            </a:stretch>
          </a:blipFill>
          <a:ln>
            <a:noFill/>
          </a:ln>
        </p:spPr>
      </p:pic>
      <p:sp>
        <p:nvSpPr>
          <p:cNvPr id="573" name="Google Shape;573;p68"/>
          <p:cNvSpPr txBox="1">
            <a:spLocks noGrp="1"/>
          </p:cNvSpPr>
          <p:nvPr>
            <p:ph type="body" idx="5"/>
          </p:nvPr>
        </p:nvSpPr>
        <p:spPr>
          <a:xfrm>
            <a:off x="5195316" y="4799410"/>
            <a:ext cx="1801368" cy="146962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74" name="Google Shape;574;p68" descr="This photo is a 'placeholder' only. Drag or drop your photo here, or click and tap the center to insert a photo."/>
          <p:cNvPicPr preferRelativeResize="0">
            <a:picLocks noGrp="1"/>
          </p:cNvPicPr>
          <p:nvPr>
            <p:ph type="pic" idx="6"/>
          </p:nvPr>
        </p:nvPicPr>
        <p:blipFill/>
        <p:spPr>
          <a:xfrm>
            <a:off x="4902708" y="2286000"/>
            <a:ext cx="2386584" cy="2286000"/>
          </a:xfrm>
          <a:prstGeom prst="rect">
            <a:avLst/>
          </a:prstGeom>
          <a:blipFill rotWithShape="1">
            <a:blip r:embed="rId4">
              <a:alphaModFix/>
            </a:blip>
            <a:stretch>
              <a:fillRect/>
            </a:stretch>
          </a:blipFill>
          <a:ln>
            <a:noFill/>
          </a:ln>
        </p:spPr>
      </p:pic>
      <p:sp>
        <p:nvSpPr>
          <p:cNvPr id="575" name="Google Shape;575;p68"/>
          <p:cNvSpPr txBox="1">
            <a:spLocks noGrp="1"/>
          </p:cNvSpPr>
          <p:nvPr>
            <p:ph type="body" idx="7"/>
          </p:nvPr>
        </p:nvSpPr>
        <p:spPr>
          <a:xfrm>
            <a:off x="7646670" y="4799409"/>
            <a:ext cx="1801368" cy="146962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76" name="Google Shape;576;p68" descr="This photo is a 'placeholder' only. Drag or drop your photo here, or click and tap the center to insert a photo."/>
          <p:cNvPicPr preferRelativeResize="0">
            <a:picLocks noGrp="1"/>
          </p:cNvPicPr>
          <p:nvPr>
            <p:ph type="pic" idx="8"/>
          </p:nvPr>
        </p:nvPicPr>
        <p:blipFill/>
        <p:spPr>
          <a:xfrm>
            <a:off x="7354062" y="2286000"/>
            <a:ext cx="2386584" cy="2286000"/>
          </a:xfrm>
          <a:prstGeom prst="rect">
            <a:avLst/>
          </a:prstGeom>
          <a:blipFill rotWithShape="1">
            <a:blip r:embed="rId5">
              <a:alphaModFix/>
            </a:blip>
            <a:stretch>
              <a:fillRect/>
            </a:stretch>
          </a:blipFill>
          <a:ln>
            <a:noFill/>
          </a:ln>
        </p:spPr>
      </p:pic>
      <p:sp>
        <p:nvSpPr>
          <p:cNvPr id="577" name="Google Shape;577;p68"/>
          <p:cNvSpPr txBox="1">
            <a:spLocks noGrp="1"/>
          </p:cNvSpPr>
          <p:nvPr>
            <p:ph type="body" idx="9"/>
          </p:nvPr>
        </p:nvSpPr>
        <p:spPr>
          <a:xfrm>
            <a:off x="10098024" y="4799409"/>
            <a:ext cx="1801368" cy="146962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78" name="Google Shape;578;p68" descr="This photo is a 'placeholder' only. Drag or drop your photo here, or click and tap the center to insert a photo."/>
          <p:cNvPicPr preferRelativeResize="0">
            <a:picLocks noGrp="1"/>
          </p:cNvPicPr>
          <p:nvPr>
            <p:ph type="pic" idx="13"/>
          </p:nvPr>
        </p:nvPicPr>
        <p:blipFill/>
        <p:spPr>
          <a:xfrm>
            <a:off x="9805416" y="2286000"/>
            <a:ext cx="2386584" cy="2286000"/>
          </a:xfrm>
          <a:prstGeom prst="rect">
            <a:avLst/>
          </a:prstGeom>
          <a:blipFill rotWithShape="1">
            <a:blip r:embed="rId6">
              <a:alphaModFix/>
            </a:blip>
            <a:stretch>
              <a:fillRect/>
            </a:stretch>
          </a:blipFill>
          <a:ln>
            <a:noFill/>
          </a:ln>
        </p:spPr>
      </p:pic>
      <p:sp>
        <p:nvSpPr>
          <p:cNvPr id="579" name="Google Shape;579;p6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4631">
          <p15:clr>
            <a:srgbClr val="5ACBF0"/>
          </p15:clr>
        </p15:guide>
        <p15:guide id="6" pos="4593">
          <p15:clr>
            <a:srgbClr val="5ACBF0"/>
          </p15:clr>
        </p15:guide>
        <p15:guide id="7" pos="6134">
          <p15:clr>
            <a:srgbClr val="5ACBF0"/>
          </p15:clr>
        </p15:guide>
        <p15:guide id="8" pos="1323">
          <p15:clr>
            <a:srgbClr val="5ACBF0"/>
          </p15:clr>
        </p15:guide>
        <p15:guide id="9" pos="2865">
          <p15:clr>
            <a:srgbClr val="5ACBF0"/>
          </p15:clr>
        </p15:guide>
        <p15:guide id="10" pos="4815">
          <p15:clr>
            <a:srgbClr val="5ACBF0"/>
          </p15:clr>
        </p15:guide>
        <p15:guide id="11" pos="6361">
          <p15:clr>
            <a:srgbClr val="5ACBF0"/>
          </p15:clr>
        </p15:guide>
        <p15:guide id="12" orient="horz">
          <p15:clr>
            <a:srgbClr val="5ACBF0"/>
          </p15:clr>
        </p15:guide>
        <p15:guide id="13" pos="1727">
          <p15:clr>
            <a:srgbClr val="5ACBF0"/>
          </p15:clr>
        </p15:guide>
        <p15:guide id="14" pos="2294">
          <p15:clr>
            <a:srgbClr val="5ACBF0"/>
          </p15:clr>
        </p15:guide>
        <p15:guide id="15" pos="3273">
          <p15:clr>
            <a:srgbClr val="5ACBF0"/>
          </p15:clr>
        </p15:guide>
        <p15:guide id="16" pos="4411">
          <p15:clr>
            <a:srgbClr val="5ACBF0"/>
          </p15:clr>
        </p15:guide>
        <p15:guide id="17" pos="6179">
          <p15:clr>
            <a:srgbClr val="5ACBF0"/>
          </p15:clr>
        </p15:guide>
        <p15:guide id="18" pos="1501">
          <p15:clr>
            <a:srgbClr val="5ACBF0"/>
          </p15:clr>
        </p15:guide>
        <p15:guide id="19" pos="1543">
          <p15:clr>
            <a:srgbClr val="5ACBF0"/>
          </p15:clr>
        </p15:guide>
        <p15:guide id="20" pos="3049">
          <p15:clr>
            <a:srgbClr val="5ACBF0"/>
          </p15:clr>
        </p15:guide>
        <p15:guide id="21" pos="3088">
          <p15:clr>
            <a:srgbClr val="5ACBF0"/>
          </p15:clr>
        </p15:guide>
        <p15:guide id="22" pos="5954">
          <p15:clr>
            <a:srgbClr val="5ACBF0"/>
          </p15:clr>
        </p15:guide>
        <p15:guide id="23" pos="3840">
          <p15:clr>
            <a:srgbClr val="5ACBF0"/>
          </p15:clr>
        </p15:guide>
        <p15:guide id="24" pos="5386">
          <p15:clr>
            <a:srgbClr val="5ACBF0"/>
          </p15:clr>
        </p15:guide>
        <p15:guide id="25" pos="753">
          <p15:clr>
            <a:srgbClr val="5ACBF0"/>
          </p15:clr>
        </p15:guide>
        <p15:guide id="26" pos="6927">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hree round photos">
  <p:cSld name="Three round photos">
    <p:spTree>
      <p:nvGrpSpPr>
        <p:cNvPr id="1" name="Shape 580"/>
        <p:cNvGrpSpPr/>
        <p:nvPr/>
      </p:nvGrpSpPr>
      <p:grpSpPr>
        <a:xfrm>
          <a:off x="0" y="0"/>
          <a:ext cx="0" cy="0"/>
          <a:chOff x="0" y="0"/>
          <a:chExt cx="0" cy="0"/>
        </a:xfrm>
      </p:grpSpPr>
      <p:sp>
        <p:nvSpPr>
          <p:cNvPr id="581" name="Google Shape;581;p69"/>
          <p:cNvSpPr txBox="1">
            <a:spLocks noGrp="1"/>
          </p:cNvSpPr>
          <p:nvPr>
            <p:ph type="title"/>
          </p:nvPr>
        </p:nvSpPr>
        <p:spPr>
          <a:xfrm>
            <a:off x="588263" y="588962"/>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82" name="Google Shape;582;p69" descr="This photo is a 'placeholder' only. Drag or drop your photo here, or click and tap the center to insert a photo."/>
          <p:cNvPicPr preferRelativeResize="0">
            <a:picLocks noGrp="1"/>
          </p:cNvPicPr>
          <p:nvPr>
            <p:ph type="pic" idx="2"/>
          </p:nvPr>
        </p:nvPicPr>
        <p:blipFill/>
        <p:spPr>
          <a:xfrm>
            <a:off x="2037906" y="2286000"/>
            <a:ext cx="2313432" cy="2313432"/>
          </a:xfrm>
          <a:prstGeom prst="ellipse">
            <a:avLst/>
          </a:prstGeom>
          <a:blipFill rotWithShape="1">
            <a:blip r:embed="rId2">
              <a:alphaModFix/>
            </a:blip>
            <a:stretch>
              <a:fillRect/>
            </a:stretch>
          </a:blipFill>
          <a:ln>
            <a:noFill/>
          </a:ln>
        </p:spPr>
      </p:pic>
      <p:sp>
        <p:nvSpPr>
          <p:cNvPr id="583" name="Google Shape;583;p69"/>
          <p:cNvSpPr txBox="1">
            <a:spLocks noGrp="1"/>
          </p:cNvSpPr>
          <p:nvPr>
            <p:ph type="body" idx="1"/>
          </p:nvPr>
        </p:nvSpPr>
        <p:spPr>
          <a:xfrm>
            <a:off x="2037906"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84" name="Google Shape;584;p69" descr="This photo is a 'placeholder' only. Drag or drop your photo here, or click and tap the center to insert a photo."/>
          <p:cNvPicPr preferRelativeResize="0">
            <a:picLocks noGrp="1"/>
          </p:cNvPicPr>
          <p:nvPr>
            <p:ph type="pic" idx="3"/>
          </p:nvPr>
        </p:nvPicPr>
        <p:blipFill/>
        <p:spPr>
          <a:xfrm>
            <a:off x="4939284" y="2286000"/>
            <a:ext cx="2313432" cy="2313432"/>
          </a:xfrm>
          <a:prstGeom prst="ellipse">
            <a:avLst/>
          </a:prstGeom>
          <a:blipFill rotWithShape="1">
            <a:blip r:embed="rId3">
              <a:alphaModFix/>
            </a:blip>
            <a:stretch>
              <a:fillRect/>
            </a:stretch>
          </a:blipFill>
          <a:ln>
            <a:noFill/>
          </a:ln>
        </p:spPr>
      </p:pic>
      <p:sp>
        <p:nvSpPr>
          <p:cNvPr id="585" name="Google Shape;585;p69"/>
          <p:cNvSpPr txBox="1">
            <a:spLocks noGrp="1"/>
          </p:cNvSpPr>
          <p:nvPr>
            <p:ph type="body" idx="4"/>
          </p:nvPr>
        </p:nvSpPr>
        <p:spPr>
          <a:xfrm>
            <a:off x="4939284"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86" name="Google Shape;586;p69" descr="This photo is a 'placeholder' only. Drag or drop your photo here, or click and tap the center to insert a photo."/>
          <p:cNvPicPr preferRelativeResize="0">
            <a:picLocks noGrp="1"/>
          </p:cNvPicPr>
          <p:nvPr>
            <p:ph type="pic" idx="5"/>
          </p:nvPr>
        </p:nvPicPr>
        <p:blipFill/>
        <p:spPr>
          <a:xfrm>
            <a:off x="7840663" y="2286000"/>
            <a:ext cx="2313432" cy="2313432"/>
          </a:xfrm>
          <a:prstGeom prst="ellipse">
            <a:avLst/>
          </a:prstGeom>
          <a:blipFill rotWithShape="1">
            <a:blip r:embed="rId4">
              <a:alphaModFix/>
            </a:blip>
            <a:stretch>
              <a:fillRect/>
            </a:stretch>
          </a:blipFill>
          <a:ln>
            <a:noFill/>
          </a:ln>
        </p:spPr>
      </p:pic>
      <p:sp>
        <p:nvSpPr>
          <p:cNvPr id="587" name="Google Shape;587;p69"/>
          <p:cNvSpPr txBox="1">
            <a:spLocks noGrp="1"/>
          </p:cNvSpPr>
          <p:nvPr>
            <p:ph type="body" idx="6"/>
          </p:nvPr>
        </p:nvSpPr>
        <p:spPr>
          <a:xfrm>
            <a:off x="7840663"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8" name="Google Shape;588;p69"/>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0" pos="6397">
          <p15:clr>
            <a:srgbClr val="5ACBF0"/>
          </p15:clr>
        </p15:guide>
        <p15:guide id="11" orient="horz" pos="1440">
          <p15:clr>
            <a:srgbClr val="5ACBF0"/>
          </p15:clr>
        </p15:guide>
        <p15:guide id="12" pos="4938">
          <p15:clr>
            <a:srgbClr val="5ACBF0"/>
          </p15:clr>
        </p15:guide>
        <p15:guide id="13" orient="horz" pos="289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Four round photos">
  <p:cSld name="Four round photos">
    <p:spTree>
      <p:nvGrpSpPr>
        <p:cNvPr id="1" name="Shape 589"/>
        <p:cNvGrpSpPr/>
        <p:nvPr/>
      </p:nvGrpSpPr>
      <p:grpSpPr>
        <a:xfrm>
          <a:off x="0" y="0"/>
          <a:ext cx="0" cy="0"/>
          <a:chOff x="0" y="0"/>
          <a:chExt cx="0" cy="0"/>
        </a:xfrm>
      </p:grpSpPr>
      <p:sp>
        <p:nvSpPr>
          <p:cNvPr id="590" name="Google Shape;590;p70"/>
          <p:cNvSpPr txBox="1">
            <a:spLocks noGrp="1"/>
          </p:cNvSpPr>
          <p:nvPr>
            <p:ph type="title"/>
          </p:nvPr>
        </p:nvSpPr>
        <p:spPr>
          <a:xfrm>
            <a:off x="588263" y="583007"/>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91" name="Google Shape;591;p70" descr="This photo is a 'placeholder' only. Drag or drop your photo here, or click and tap the center to insert a photo."/>
          <p:cNvPicPr preferRelativeResize="0">
            <a:picLocks noGrp="1"/>
          </p:cNvPicPr>
          <p:nvPr>
            <p:ph type="pic" idx="2"/>
          </p:nvPr>
        </p:nvPicPr>
        <p:blipFill/>
        <p:spPr>
          <a:xfrm>
            <a:off x="584200" y="2286000"/>
            <a:ext cx="2313432" cy="2313432"/>
          </a:xfrm>
          <a:prstGeom prst="ellipse">
            <a:avLst/>
          </a:prstGeom>
          <a:blipFill rotWithShape="1">
            <a:blip r:embed="rId2">
              <a:alphaModFix/>
            </a:blip>
            <a:stretch>
              <a:fillRect/>
            </a:stretch>
          </a:blipFill>
          <a:ln>
            <a:noFill/>
          </a:ln>
        </p:spPr>
      </p:pic>
      <p:sp>
        <p:nvSpPr>
          <p:cNvPr id="592" name="Google Shape;592;p70"/>
          <p:cNvSpPr txBox="1">
            <a:spLocks noGrp="1"/>
          </p:cNvSpPr>
          <p:nvPr>
            <p:ph type="body" idx="1"/>
          </p:nvPr>
        </p:nvSpPr>
        <p:spPr>
          <a:xfrm>
            <a:off x="584200"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93" name="Google Shape;593;p70" descr="This photo is a 'placeholder' only. Drag or drop your photo here, or click and tap the center to insert a photo."/>
          <p:cNvPicPr preferRelativeResize="0">
            <a:picLocks noGrp="1"/>
          </p:cNvPicPr>
          <p:nvPr>
            <p:ph type="pic" idx="3"/>
          </p:nvPr>
        </p:nvPicPr>
        <p:blipFill/>
        <p:spPr>
          <a:xfrm>
            <a:off x="3487250" y="2286000"/>
            <a:ext cx="2313432" cy="2313432"/>
          </a:xfrm>
          <a:prstGeom prst="ellipse">
            <a:avLst/>
          </a:prstGeom>
          <a:blipFill rotWithShape="1">
            <a:blip r:embed="rId3">
              <a:alphaModFix/>
            </a:blip>
            <a:stretch>
              <a:fillRect/>
            </a:stretch>
          </a:blipFill>
          <a:ln>
            <a:noFill/>
          </a:ln>
        </p:spPr>
      </p:pic>
      <p:sp>
        <p:nvSpPr>
          <p:cNvPr id="594" name="Google Shape;594;p70"/>
          <p:cNvSpPr txBox="1">
            <a:spLocks noGrp="1"/>
          </p:cNvSpPr>
          <p:nvPr>
            <p:ph type="body" idx="4"/>
          </p:nvPr>
        </p:nvSpPr>
        <p:spPr>
          <a:xfrm>
            <a:off x="3487250"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95" name="Google Shape;595;p70" descr="This photo is a 'placeholder' only. Drag or drop your photo here, or click and tap the center to insert a photo."/>
          <p:cNvPicPr preferRelativeResize="0">
            <a:picLocks noGrp="1"/>
          </p:cNvPicPr>
          <p:nvPr>
            <p:ph type="pic" idx="5"/>
          </p:nvPr>
        </p:nvPicPr>
        <p:blipFill/>
        <p:spPr>
          <a:xfrm>
            <a:off x="6390300" y="2286000"/>
            <a:ext cx="2313432" cy="2313432"/>
          </a:xfrm>
          <a:prstGeom prst="ellipse">
            <a:avLst/>
          </a:prstGeom>
          <a:blipFill rotWithShape="1">
            <a:blip r:embed="rId4">
              <a:alphaModFix/>
            </a:blip>
            <a:stretch>
              <a:fillRect/>
            </a:stretch>
          </a:blipFill>
          <a:ln>
            <a:noFill/>
          </a:ln>
        </p:spPr>
      </p:pic>
      <p:sp>
        <p:nvSpPr>
          <p:cNvPr id="596" name="Google Shape;596;p70"/>
          <p:cNvSpPr txBox="1">
            <a:spLocks noGrp="1"/>
          </p:cNvSpPr>
          <p:nvPr>
            <p:ph type="body" idx="6"/>
          </p:nvPr>
        </p:nvSpPr>
        <p:spPr>
          <a:xfrm>
            <a:off x="6390300"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97" name="Google Shape;597;p70" descr="This photo is a 'placeholder' only. Drag or drop your photo here, or click and tap the center to insert a photo."/>
          <p:cNvPicPr preferRelativeResize="0">
            <a:picLocks noGrp="1"/>
          </p:cNvPicPr>
          <p:nvPr>
            <p:ph type="pic" idx="7"/>
          </p:nvPr>
        </p:nvPicPr>
        <p:blipFill/>
        <p:spPr>
          <a:xfrm>
            <a:off x="9293351" y="2286000"/>
            <a:ext cx="2313432" cy="2313432"/>
          </a:xfrm>
          <a:prstGeom prst="ellipse">
            <a:avLst/>
          </a:prstGeom>
          <a:blipFill rotWithShape="1">
            <a:blip r:embed="rId5">
              <a:alphaModFix/>
            </a:blip>
            <a:stretch>
              <a:fillRect/>
            </a:stretch>
          </a:blipFill>
          <a:ln>
            <a:noFill/>
          </a:ln>
        </p:spPr>
      </p:pic>
      <p:sp>
        <p:nvSpPr>
          <p:cNvPr id="598" name="Google Shape;598;p70"/>
          <p:cNvSpPr txBox="1">
            <a:spLocks noGrp="1"/>
          </p:cNvSpPr>
          <p:nvPr>
            <p:ph type="body" idx="8"/>
          </p:nvPr>
        </p:nvSpPr>
        <p:spPr>
          <a:xfrm>
            <a:off x="9293351"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9" name="Google Shape;599;p7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4" pos="5854">
          <p15:clr>
            <a:srgbClr val="5ACBF0"/>
          </p15:clr>
        </p15:guide>
        <p15:guide id="5" pos="3654">
          <p15:clr>
            <a:srgbClr val="5ACBF0"/>
          </p15:clr>
        </p15:guide>
        <p15:guide id="6" pos="2195">
          <p15:clr>
            <a:srgbClr val="5ACBF0"/>
          </p15:clr>
        </p15:guide>
        <p15:guide id="7" pos="2926">
          <p15:clr>
            <a:srgbClr val="5ACBF0"/>
          </p15:clr>
        </p15:guide>
        <p15:guide id="8" pos="4756">
          <p15:clr>
            <a:srgbClr val="5ACBF0"/>
          </p15:clr>
        </p15:guide>
        <p15:guide id="9" pos="6581">
          <p15:clr>
            <a:srgbClr val="5ACBF0"/>
          </p15:clr>
        </p15:guide>
        <p15:guide id="10" pos="1097">
          <p15:clr>
            <a:srgbClr val="5ACBF0"/>
          </p15:clr>
        </p15:guide>
        <p15:guide id="11" orient="horz" pos="1440">
          <p15:clr>
            <a:srgbClr val="5ACBF0"/>
          </p15:clr>
        </p15:guide>
        <p15:guide id="12" pos="1826">
          <p15:clr>
            <a:srgbClr val="5ACBF0"/>
          </p15:clr>
        </p15:guide>
        <p15:guide id="13" pos="5483">
          <p15:clr>
            <a:srgbClr val="5ACBF0"/>
          </p15:clr>
        </p15:guide>
        <p15:guide id="14" orient="horz" pos="289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Closing slide Grey">
  <p:cSld name="1_Closing slide Grey">
    <p:spTree>
      <p:nvGrpSpPr>
        <p:cNvPr id="1" name="Shape 50"/>
        <p:cNvGrpSpPr/>
        <p:nvPr/>
      </p:nvGrpSpPr>
      <p:grpSpPr>
        <a:xfrm>
          <a:off x="0" y="0"/>
          <a:ext cx="0" cy="0"/>
          <a:chOff x="0" y="0"/>
          <a:chExt cx="0" cy="0"/>
        </a:xfrm>
      </p:grpSpPr>
      <p:sp>
        <p:nvSpPr>
          <p:cNvPr id="51" name="Google Shape;51;p8"/>
          <p:cNvSpPr/>
          <p:nvPr/>
        </p:nvSpPr>
        <p:spPr>
          <a:xfrm rot="5400000">
            <a:off x="-250572" y="250574"/>
            <a:ext cx="1090823" cy="589679"/>
          </a:xfrm>
          <a:custGeom>
            <a:avLst/>
            <a:gdLst/>
            <a:ahLst/>
            <a:cxnLst/>
            <a:rect l="l" t="t" r="r" b="b"/>
            <a:pathLst>
              <a:path w="2234158" h="1223953" extrusionOk="0">
                <a:moveTo>
                  <a:pt x="0" y="1223953"/>
                </a:moveTo>
                <a:lnTo>
                  <a:pt x="1117074" y="0"/>
                </a:lnTo>
                <a:lnTo>
                  <a:pt x="2234158" y="1213195"/>
                </a:lnTo>
                <a:lnTo>
                  <a:pt x="0" y="1223953"/>
                </a:lnTo>
                <a:close/>
              </a:path>
            </a:pathLst>
          </a:custGeom>
          <a:solidFill>
            <a:srgbClr val="12B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4BB30"/>
              </a:solidFill>
              <a:latin typeface="Quattrocento Sans"/>
              <a:ea typeface="Quattrocento Sans"/>
              <a:cs typeface="Quattrocento Sans"/>
              <a:sym typeface="Quattrocento Sans"/>
            </a:endParaRPr>
          </a:p>
        </p:txBody>
      </p:sp>
      <p:pic>
        <p:nvPicPr>
          <p:cNvPr id="52" name="Google Shape;52;p8" descr="A map of the world&#10;&#10;Description automatically generated"/>
          <p:cNvPicPr preferRelativeResize="0"/>
          <p:nvPr/>
        </p:nvPicPr>
        <p:blipFill rotWithShape="1">
          <a:blip r:embed="rId2">
            <a:alphaModFix/>
          </a:blip>
          <a:srcRect t="14247"/>
          <a:stretch/>
        </p:blipFill>
        <p:spPr>
          <a:xfrm>
            <a:off x="1324181" y="2423473"/>
            <a:ext cx="7384656" cy="4221693"/>
          </a:xfrm>
          <a:prstGeom prst="rect">
            <a:avLst/>
          </a:prstGeom>
          <a:noFill/>
          <a:ln>
            <a:noFill/>
          </a:ln>
        </p:spPr>
      </p:pic>
      <p:sp>
        <p:nvSpPr>
          <p:cNvPr id="53" name="Google Shape;53;p8"/>
          <p:cNvSpPr txBox="1"/>
          <p:nvPr/>
        </p:nvSpPr>
        <p:spPr>
          <a:xfrm>
            <a:off x="2240454" y="1769370"/>
            <a:ext cx="6468383" cy="5543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33333"/>
              </a:buClr>
              <a:buSzPts val="3200"/>
              <a:buFont typeface="Poppins"/>
              <a:buNone/>
            </a:pPr>
            <a:r>
              <a:rPr lang="en-US" sz="3200" b="1">
                <a:solidFill>
                  <a:srgbClr val="333333"/>
                </a:solidFill>
                <a:latin typeface="Poppins"/>
                <a:ea typeface="Poppins"/>
                <a:cs typeface="Poppins"/>
                <a:sym typeface="Poppins"/>
              </a:rPr>
              <a:t>Thank You</a:t>
            </a:r>
            <a:endParaRPr/>
          </a:p>
        </p:txBody>
      </p:sp>
      <p:sp>
        <p:nvSpPr>
          <p:cNvPr id="54" name="Google Shape;54;p8"/>
          <p:cNvSpPr txBox="1"/>
          <p:nvPr/>
        </p:nvSpPr>
        <p:spPr>
          <a:xfrm>
            <a:off x="1472379" y="6444748"/>
            <a:ext cx="2018501" cy="300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1" b="1">
                <a:solidFill>
                  <a:srgbClr val="14A800"/>
                </a:solidFill>
                <a:latin typeface="Poppins"/>
                <a:ea typeface="Poppins"/>
                <a:cs typeface="Poppins"/>
                <a:sym typeface="Poppins"/>
              </a:rPr>
              <a:t>TaskLance Analytics</a:t>
            </a:r>
            <a:endParaRPr/>
          </a:p>
        </p:txBody>
      </p:sp>
      <p:sp>
        <p:nvSpPr>
          <p:cNvPr id="55" name="Google Shape;55;p8"/>
          <p:cNvSpPr/>
          <p:nvPr/>
        </p:nvSpPr>
        <p:spPr>
          <a:xfrm rot="5400000">
            <a:off x="-912361" y="912361"/>
            <a:ext cx="3971808" cy="2147087"/>
          </a:xfrm>
          <a:custGeom>
            <a:avLst/>
            <a:gdLst/>
            <a:ahLst/>
            <a:cxnLst/>
            <a:rect l="l" t="t" r="r" b="b"/>
            <a:pathLst>
              <a:path w="2234158" h="1223953" extrusionOk="0">
                <a:moveTo>
                  <a:pt x="0" y="1223953"/>
                </a:moveTo>
                <a:lnTo>
                  <a:pt x="1117074" y="0"/>
                </a:lnTo>
                <a:lnTo>
                  <a:pt x="2234158" y="1213195"/>
                </a:lnTo>
                <a:lnTo>
                  <a:pt x="0" y="1223953"/>
                </a:lnTo>
                <a:close/>
              </a:path>
            </a:pathLst>
          </a:custGeom>
          <a:solidFill>
            <a:srgbClr val="12B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14BB30"/>
              </a:solidFill>
              <a:latin typeface="Quattrocento Sans"/>
              <a:ea typeface="Quattrocento Sans"/>
              <a:cs typeface="Quattrocento Sans"/>
              <a:sym typeface="Quattrocento Sans"/>
            </a:endParaRPr>
          </a:p>
        </p:txBody>
      </p:sp>
      <p:pic>
        <p:nvPicPr>
          <p:cNvPr id="56" name="Google Shape;56;p8" descr="A blue and white logo&#10;&#10;Description automatically generated"/>
          <p:cNvPicPr preferRelativeResize="0"/>
          <p:nvPr/>
        </p:nvPicPr>
        <p:blipFill rotWithShape="1">
          <a:blip r:embed="rId3">
            <a:alphaModFix/>
          </a:blip>
          <a:srcRect/>
          <a:stretch/>
        </p:blipFill>
        <p:spPr>
          <a:xfrm>
            <a:off x="2147087" y="5635123"/>
            <a:ext cx="809625" cy="809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288">
          <p15:clr>
            <a:srgbClr val="FBAE40"/>
          </p15:clr>
        </p15:guide>
        <p15:guide id="2" pos="55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ive round photos">
  <p:cSld name="Five round photos">
    <p:spTree>
      <p:nvGrpSpPr>
        <p:cNvPr id="1" name="Shape 600"/>
        <p:cNvGrpSpPr/>
        <p:nvPr/>
      </p:nvGrpSpPr>
      <p:grpSpPr>
        <a:xfrm>
          <a:off x="0" y="0"/>
          <a:ext cx="0" cy="0"/>
          <a:chOff x="0" y="0"/>
          <a:chExt cx="0" cy="0"/>
        </a:xfrm>
      </p:grpSpPr>
      <p:sp>
        <p:nvSpPr>
          <p:cNvPr id="601" name="Google Shape;601;p71"/>
          <p:cNvSpPr txBox="1">
            <a:spLocks noGrp="1"/>
          </p:cNvSpPr>
          <p:nvPr>
            <p:ph type="title"/>
          </p:nvPr>
        </p:nvSpPr>
        <p:spPr>
          <a:xfrm>
            <a:off x="588263" y="583007"/>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02" name="Google Shape;602;p71" descr="This photo is a 'placeholder' only. Drag or drop your photo here, or click and tap the center to insert a photo."/>
          <p:cNvPicPr preferRelativeResize="0">
            <a:picLocks noGrp="1"/>
          </p:cNvPicPr>
          <p:nvPr>
            <p:ph type="pic" idx="2"/>
          </p:nvPr>
        </p:nvPicPr>
        <p:blipFill/>
        <p:spPr>
          <a:xfrm>
            <a:off x="584200" y="2286000"/>
            <a:ext cx="1737360" cy="1737360"/>
          </a:xfrm>
          <a:prstGeom prst="ellipse">
            <a:avLst/>
          </a:prstGeom>
          <a:blipFill rotWithShape="1">
            <a:blip r:embed="rId2">
              <a:alphaModFix/>
            </a:blip>
            <a:stretch>
              <a:fillRect/>
            </a:stretch>
          </a:blipFill>
          <a:ln>
            <a:noFill/>
          </a:ln>
        </p:spPr>
      </p:pic>
      <p:sp>
        <p:nvSpPr>
          <p:cNvPr id="603" name="Google Shape;603;p71"/>
          <p:cNvSpPr txBox="1">
            <a:spLocks noGrp="1"/>
          </p:cNvSpPr>
          <p:nvPr>
            <p:ph type="body" idx="1"/>
          </p:nvPr>
        </p:nvSpPr>
        <p:spPr>
          <a:xfrm>
            <a:off x="584200"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04" name="Google Shape;604;p71" descr="This photo is a 'placeholder' only. Drag or drop your photo here, or click and tap the center to insert a photo."/>
          <p:cNvPicPr preferRelativeResize="0">
            <a:picLocks noGrp="1"/>
          </p:cNvPicPr>
          <p:nvPr>
            <p:ph type="pic" idx="3"/>
          </p:nvPr>
        </p:nvPicPr>
        <p:blipFill/>
        <p:spPr>
          <a:xfrm>
            <a:off x="2905506" y="2286000"/>
            <a:ext cx="1737360" cy="1737360"/>
          </a:xfrm>
          <a:prstGeom prst="ellipse">
            <a:avLst/>
          </a:prstGeom>
          <a:blipFill rotWithShape="1">
            <a:blip r:embed="rId3">
              <a:alphaModFix/>
            </a:blip>
            <a:stretch>
              <a:fillRect/>
            </a:stretch>
          </a:blipFill>
          <a:ln>
            <a:noFill/>
          </a:ln>
        </p:spPr>
      </p:pic>
      <p:sp>
        <p:nvSpPr>
          <p:cNvPr id="605" name="Google Shape;605;p71"/>
          <p:cNvSpPr txBox="1">
            <a:spLocks noGrp="1"/>
          </p:cNvSpPr>
          <p:nvPr>
            <p:ph type="body" idx="4"/>
          </p:nvPr>
        </p:nvSpPr>
        <p:spPr>
          <a:xfrm>
            <a:off x="2905506"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06" name="Google Shape;606;p71" descr="This photo is a 'placeholder' only. Drag or drop your photo here, or click and tap the center to insert a photo."/>
          <p:cNvPicPr preferRelativeResize="0">
            <a:picLocks noGrp="1"/>
          </p:cNvPicPr>
          <p:nvPr>
            <p:ph type="pic" idx="5"/>
          </p:nvPr>
        </p:nvPicPr>
        <p:blipFill/>
        <p:spPr>
          <a:xfrm>
            <a:off x="5227320" y="2286000"/>
            <a:ext cx="1737360" cy="1737360"/>
          </a:xfrm>
          <a:prstGeom prst="ellipse">
            <a:avLst/>
          </a:prstGeom>
          <a:blipFill rotWithShape="1">
            <a:blip r:embed="rId4">
              <a:alphaModFix/>
            </a:blip>
            <a:stretch>
              <a:fillRect/>
            </a:stretch>
          </a:blipFill>
          <a:ln>
            <a:noFill/>
          </a:ln>
        </p:spPr>
      </p:pic>
      <p:sp>
        <p:nvSpPr>
          <p:cNvPr id="607" name="Google Shape;607;p71"/>
          <p:cNvSpPr txBox="1">
            <a:spLocks noGrp="1"/>
          </p:cNvSpPr>
          <p:nvPr>
            <p:ph type="body" idx="6"/>
          </p:nvPr>
        </p:nvSpPr>
        <p:spPr>
          <a:xfrm>
            <a:off x="5227320" y="4235451"/>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08" name="Google Shape;608;p71" descr="This photo is a 'placeholder' only. Drag or drop your photo here, or click and tap the center to insert a photo."/>
          <p:cNvPicPr preferRelativeResize="0">
            <a:picLocks noGrp="1"/>
          </p:cNvPicPr>
          <p:nvPr>
            <p:ph type="pic" idx="7"/>
          </p:nvPr>
        </p:nvPicPr>
        <p:blipFill/>
        <p:spPr>
          <a:xfrm>
            <a:off x="7548118" y="2286000"/>
            <a:ext cx="1737360" cy="1737360"/>
          </a:xfrm>
          <a:prstGeom prst="ellipse">
            <a:avLst/>
          </a:prstGeom>
          <a:blipFill rotWithShape="1">
            <a:blip r:embed="rId5">
              <a:alphaModFix/>
            </a:blip>
            <a:stretch>
              <a:fillRect/>
            </a:stretch>
          </a:blipFill>
          <a:ln>
            <a:noFill/>
          </a:ln>
        </p:spPr>
      </p:pic>
      <p:sp>
        <p:nvSpPr>
          <p:cNvPr id="609" name="Google Shape;609;p71"/>
          <p:cNvSpPr txBox="1">
            <a:spLocks noGrp="1"/>
          </p:cNvSpPr>
          <p:nvPr>
            <p:ph type="body" idx="8"/>
          </p:nvPr>
        </p:nvSpPr>
        <p:spPr>
          <a:xfrm>
            <a:off x="7548118"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10" name="Google Shape;610;p71" descr="This photo is a 'placeholder' only. Drag or drop your photo here, or click and tap the center to insert a photo."/>
          <p:cNvPicPr preferRelativeResize="0">
            <a:picLocks noGrp="1"/>
          </p:cNvPicPr>
          <p:nvPr>
            <p:ph type="pic" idx="9"/>
          </p:nvPr>
        </p:nvPicPr>
        <p:blipFill/>
        <p:spPr>
          <a:xfrm>
            <a:off x="9869423" y="2286000"/>
            <a:ext cx="1737360" cy="1737360"/>
          </a:xfrm>
          <a:prstGeom prst="ellipse">
            <a:avLst/>
          </a:prstGeom>
          <a:blipFill rotWithShape="1">
            <a:blip r:embed="rId6">
              <a:alphaModFix/>
            </a:blip>
            <a:stretch>
              <a:fillRect/>
            </a:stretch>
          </a:blipFill>
          <a:ln>
            <a:noFill/>
          </a:ln>
        </p:spPr>
      </p:pic>
      <p:sp>
        <p:nvSpPr>
          <p:cNvPr id="611" name="Google Shape;611;p71"/>
          <p:cNvSpPr txBox="1">
            <a:spLocks noGrp="1"/>
          </p:cNvSpPr>
          <p:nvPr>
            <p:ph type="body" idx="13"/>
          </p:nvPr>
        </p:nvSpPr>
        <p:spPr>
          <a:xfrm>
            <a:off x="9869423"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2" name="Google Shape;612;p7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4" pos="5850">
          <p15:clr>
            <a:srgbClr val="5ACBF0"/>
          </p15:clr>
        </p15:guide>
        <p15:guide id="5" pos="4392">
          <p15:clr>
            <a:srgbClr val="5ACBF0"/>
          </p15:clr>
        </p15:guide>
        <p15:guide id="6" pos="3292">
          <p15:clr>
            <a:srgbClr val="5ACBF0"/>
          </p15:clr>
        </p15:guide>
        <p15:guide id="7" pos="2926">
          <p15:clr>
            <a:srgbClr val="5ACBF0"/>
          </p15:clr>
        </p15:guide>
        <p15:guide id="8" pos="4754">
          <p15:clr>
            <a:srgbClr val="5ACBF0"/>
          </p15:clr>
        </p15:guide>
        <p15:guide id="9" pos="1464">
          <p15:clr>
            <a:srgbClr val="5ACBF0"/>
          </p15:clr>
        </p15:guide>
        <p15:guide id="10" orient="horz" pos="1440">
          <p15:clr>
            <a:srgbClr val="5ACBF0"/>
          </p15:clr>
        </p15:guide>
        <p15:guide id="11" pos="1830">
          <p15:clr>
            <a:srgbClr val="5ACBF0"/>
          </p15:clr>
        </p15:guide>
        <p15:guide id="12" orient="horz" pos="253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Quote slide 1b">
  <p:cSld name="Quote slide 1b">
    <p:bg>
      <p:bgPr>
        <a:solidFill>
          <a:schemeClr val="dk2"/>
        </a:solidFill>
        <a:effectLst/>
      </p:bgPr>
    </p:bg>
    <p:spTree>
      <p:nvGrpSpPr>
        <p:cNvPr id="1" name="Shape 613"/>
        <p:cNvGrpSpPr/>
        <p:nvPr/>
      </p:nvGrpSpPr>
      <p:grpSpPr>
        <a:xfrm>
          <a:off x="0" y="0"/>
          <a:ext cx="0" cy="0"/>
          <a:chOff x="0" y="0"/>
          <a:chExt cx="0" cy="0"/>
        </a:xfrm>
      </p:grpSpPr>
      <p:sp>
        <p:nvSpPr>
          <p:cNvPr id="614" name="Google Shape;614;p72"/>
          <p:cNvSpPr txBox="1">
            <a:spLocks noGrp="1"/>
          </p:cNvSpPr>
          <p:nvPr>
            <p:ph type="body" idx="1"/>
          </p:nvPr>
        </p:nvSpPr>
        <p:spPr>
          <a:xfrm>
            <a:off x="1739900" y="3779493"/>
            <a:ext cx="5795963"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620"/>
              <a:buNone/>
              <a:defRPr sz="18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15" name="Google Shape;615;p72"/>
          <p:cNvSpPr txBox="1">
            <a:spLocks noGrp="1"/>
          </p:cNvSpPr>
          <p:nvPr>
            <p:ph type="body" idx="2"/>
          </p:nvPr>
        </p:nvSpPr>
        <p:spPr>
          <a:xfrm>
            <a:off x="1739900" y="4077072"/>
            <a:ext cx="5795963"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260"/>
              <a:buNone/>
              <a:defRPr sz="14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16" name="Google Shape;616;p72"/>
          <p:cNvSpPr txBox="1">
            <a:spLocks noGrp="1"/>
          </p:cNvSpPr>
          <p:nvPr>
            <p:ph type="title"/>
          </p:nvPr>
        </p:nvSpPr>
        <p:spPr>
          <a:xfrm>
            <a:off x="1739899" y="2025650"/>
            <a:ext cx="9866313" cy="1661993"/>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369">
          <p15:clr>
            <a:srgbClr val="F26B43"/>
          </p15:clr>
        </p15:guide>
        <p15:guide id="2" orient="horz" pos="366">
          <p15:clr>
            <a:srgbClr val="F26B43"/>
          </p15:clr>
        </p15:guide>
        <p15:guide id="3" pos="7311">
          <p15:clr>
            <a:srgbClr val="F26B43"/>
          </p15:clr>
        </p15:guide>
        <p15:guide id="4" orient="horz" pos="3951">
          <p15:clr>
            <a:srgbClr val="F26B43"/>
          </p15:clr>
        </p15:guide>
        <p15:guide id="5" pos="2561">
          <p15:clr>
            <a:srgbClr val="A4A3A4"/>
          </p15:clr>
        </p15:guide>
        <p15:guide id="6" pos="2744">
          <p15:clr>
            <a:srgbClr val="A4A3A4"/>
          </p15:clr>
        </p15:guide>
        <p15:guide id="7" pos="4937">
          <p15:clr>
            <a:srgbClr val="A4A3A4"/>
          </p15:clr>
        </p15:guide>
        <p15:guide id="8" pos="5120">
          <p15:clr>
            <a:srgbClr val="A4A3A4"/>
          </p15:clr>
        </p15:guide>
        <p15:guide id="9" pos="2682">
          <p15:clr>
            <a:srgbClr val="F26B43"/>
          </p15:clr>
        </p15:guide>
        <p15:guide id="10" pos="4998">
          <p15:clr>
            <a:srgbClr val="F26B43"/>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Quote slide 2b">
  <p:cSld name="Quote slide 2b">
    <p:bg>
      <p:bgPr>
        <a:solidFill>
          <a:schemeClr val="lt1"/>
        </a:solidFill>
        <a:effectLst/>
      </p:bgPr>
    </p:bg>
    <p:spTree>
      <p:nvGrpSpPr>
        <p:cNvPr id="1" name="Shape 617"/>
        <p:cNvGrpSpPr/>
        <p:nvPr/>
      </p:nvGrpSpPr>
      <p:grpSpPr>
        <a:xfrm>
          <a:off x="0" y="0"/>
          <a:ext cx="0" cy="0"/>
          <a:chOff x="0" y="0"/>
          <a:chExt cx="0" cy="0"/>
        </a:xfrm>
      </p:grpSpPr>
      <p:sp>
        <p:nvSpPr>
          <p:cNvPr id="618" name="Google Shape;618;p73"/>
          <p:cNvSpPr/>
          <p:nvPr/>
        </p:nvSpPr>
        <p:spPr>
          <a:xfrm>
            <a:off x="0" y="0"/>
            <a:ext cx="81280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19" name="Google Shape;619;p73"/>
          <p:cNvSpPr txBox="1">
            <a:spLocks noGrp="1"/>
          </p:cNvSpPr>
          <p:nvPr>
            <p:ph type="body" idx="1"/>
          </p:nvPr>
        </p:nvSpPr>
        <p:spPr>
          <a:xfrm>
            <a:off x="8420100" y="2044961"/>
            <a:ext cx="3478213"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0" name="Google Shape;620;p73"/>
          <p:cNvSpPr txBox="1">
            <a:spLocks noGrp="1"/>
          </p:cNvSpPr>
          <p:nvPr>
            <p:ph type="body" idx="2"/>
          </p:nvPr>
        </p:nvSpPr>
        <p:spPr>
          <a:xfrm>
            <a:off x="8420100" y="2342540"/>
            <a:ext cx="3478213"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6"/>
              </a:buClr>
              <a:buSzPts val="1260"/>
              <a:buNone/>
              <a:defRPr sz="1400">
                <a:solidFill>
                  <a:schemeClr val="accent6"/>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1" name="Google Shape;621;p73"/>
          <p:cNvSpPr txBox="1">
            <a:spLocks noGrp="1"/>
          </p:cNvSpPr>
          <p:nvPr>
            <p:ph type="title"/>
          </p:nvPr>
        </p:nvSpPr>
        <p:spPr>
          <a:xfrm>
            <a:off x="1163638" y="2025650"/>
            <a:ext cx="6372225"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369">
          <p15:clr>
            <a:srgbClr val="F26B43"/>
          </p15:clr>
        </p15:guide>
        <p15:guide id="2" orient="horz" pos="366">
          <p15:clr>
            <a:srgbClr val="F26B43"/>
          </p15:clr>
        </p15:guide>
        <p15:guide id="3" pos="7311">
          <p15:clr>
            <a:srgbClr val="F26B43"/>
          </p15:clr>
        </p15:guide>
        <p15:guide id="4" orient="horz" pos="3951">
          <p15:clr>
            <a:srgbClr val="F26B43"/>
          </p15:clr>
        </p15:guide>
        <p15:guide id="5" pos="2561">
          <p15:clr>
            <a:srgbClr val="A4A3A4"/>
          </p15:clr>
        </p15:guide>
        <p15:guide id="6" pos="2744">
          <p15:clr>
            <a:srgbClr val="A4A3A4"/>
          </p15:clr>
        </p15:guide>
        <p15:guide id="7" pos="4937">
          <p15:clr>
            <a:srgbClr val="A4A3A4"/>
          </p15:clr>
        </p15:guide>
        <p15:guide id="8" pos="5120">
          <p15:clr>
            <a:srgbClr val="A4A3A4"/>
          </p15:clr>
        </p15:guide>
        <p15:guide id="9" pos="2682">
          <p15:clr>
            <a:srgbClr val="F26B43"/>
          </p15:clr>
        </p15:guide>
        <p15:guide id="10" pos="4998">
          <p15:clr>
            <a:srgbClr val="F26B43"/>
          </p15:clr>
        </p15:guide>
        <p15:guide id="11" pos="73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Quote slide with picture - alt">
  <p:cSld name="Quote slide with picture - alt">
    <p:spTree>
      <p:nvGrpSpPr>
        <p:cNvPr id="1" name="Shape 622"/>
        <p:cNvGrpSpPr/>
        <p:nvPr/>
      </p:nvGrpSpPr>
      <p:grpSpPr>
        <a:xfrm>
          <a:off x="0" y="0"/>
          <a:ext cx="0" cy="0"/>
          <a:chOff x="0" y="0"/>
          <a:chExt cx="0" cy="0"/>
        </a:xfrm>
      </p:grpSpPr>
      <p:sp>
        <p:nvSpPr>
          <p:cNvPr id="623" name="Google Shape;623;p74"/>
          <p:cNvSpPr txBox="1">
            <a:spLocks noGrp="1"/>
          </p:cNvSpPr>
          <p:nvPr>
            <p:ph type="body" idx="1"/>
          </p:nvPr>
        </p:nvSpPr>
        <p:spPr>
          <a:xfrm>
            <a:off x="1163638" y="3779493"/>
            <a:ext cx="6372225"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6"/>
              </a:buClr>
              <a:buSzPts val="1620"/>
              <a:buNone/>
              <a:defRPr sz="1800">
                <a:solidFill>
                  <a:schemeClr val="accent6"/>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4" name="Google Shape;624;p7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625" name="Google Shape;625;p74"/>
          <p:cNvSpPr>
            <a:spLocks noGrp="1"/>
          </p:cNvSpPr>
          <p:nvPr>
            <p:ph type="pic" idx="2"/>
          </p:nvPr>
        </p:nvSpPr>
        <p:spPr>
          <a:xfrm>
            <a:off x="7835900" y="0"/>
            <a:ext cx="4356100" cy="6858000"/>
          </a:xfrm>
          <a:prstGeom prst="rect">
            <a:avLst/>
          </a:prstGeom>
          <a:noFill/>
          <a:ln>
            <a:noFill/>
          </a:ln>
        </p:spPr>
      </p:sp>
      <p:sp>
        <p:nvSpPr>
          <p:cNvPr id="626" name="Google Shape;626;p74"/>
          <p:cNvSpPr txBox="1">
            <a:spLocks noGrp="1"/>
          </p:cNvSpPr>
          <p:nvPr>
            <p:ph type="body" idx="3"/>
          </p:nvPr>
        </p:nvSpPr>
        <p:spPr>
          <a:xfrm>
            <a:off x="1163638" y="4077072"/>
            <a:ext cx="6372225"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6"/>
              </a:buClr>
              <a:buSzPts val="1260"/>
              <a:buNone/>
              <a:defRPr sz="1400">
                <a:solidFill>
                  <a:schemeClr val="accent6"/>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7" name="Google Shape;627;p74"/>
          <p:cNvSpPr txBox="1">
            <a:spLocks noGrp="1"/>
          </p:cNvSpPr>
          <p:nvPr>
            <p:ph type="title"/>
          </p:nvPr>
        </p:nvSpPr>
        <p:spPr>
          <a:xfrm>
            <a:off x="1163638" y="2025650"/>
            <a:ext cx="6372225"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3584">
          <p15:clr>
            <a:srgbClr val="5ACBF0"/>
          </p15:clr>
        </p15:guide>
        <p15:guide id="2" orient="horz" pos="1276">
          <p15:clr>
            <a:srgbClr val="5ACBF0"/>
          </p15:clr>
        </p15:guide>
        <p15:guide id="3" orient="horz" pos="288">
          <p15:clr>
            <a:srgbClr val="5ACBF0"/>
          </p15:clr>
        </p15:guide>
        <p15:guide id="4" pos="733">
          <p15:clr>
            <a:srgbClr val="5ACBF0"/>
          </p15:clr>
        </p15:guide>
        <p15:guide id="5" pos="4747">
          <p15:clr>
            <a:srgbClr val="5ACBF0"/>
          </p15:clr>
        </p15:guide>
        <p15:guide id="6" pos="4936">
          <p15:clr>
            <a:srgbClr val="5ACBF0"/>
          </p15:clr>
        </p15:guide>
        <p15:guide id="7" pos="5123">
          <p15:clr>
            <a:srgbClr val="5ACBF0"/>
          </p15:clr>
        </p15:guide>
        <p15:guide id="8" orient="horz" pos="3465">
          <p15:clr>
            <a:srgbClr val="5ACBF0"/>
          </p15:clr>
        </p15:guide>
        <p15:guide id="9" orient="horz" pos="1956">
          <p15:clr>
            <a:srgbClr val="FBAE40"/>
          </p15:clr>
        </p15:guide>
        <p15:guide id="10" pos="109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side by side">
  <p:cSld name="Title and text side by side">
    <p:spTree>
      <p:nvGrpSpPr>
        <p:cNvPr id="1" name="Shape 628"/>
        <p:cNvGrpSpPr/>
        <p:nvPr/>
      </p:nvGrpSpPr>
      <p:grpSpPr>
        <a:xfrm>
          <a:off x="0" y="0"/>
          <a:ext cx="0" cy="0"/>
          <a:chOff x="0" y="0"/>
          <a:chExt cx="0" cy="0"/>
        </a:xfrm>
      </p:grpSpPr>
      <p:sp>
        <p:nvSpPr>
          <p:cNvPr id="629" name="Google Shape;629;p75"/>
          <p:cNvSpPr txBox="1">
            <a:spLocks noGrp="1"/>
          </p:cNvSpPr>
          <p:nvPr>
            <p:ph type="title"/>
          </p:nvPr>
        </p:nvSpPr>
        <p:spPr>
          <a:xfrm>
            <a:off x="585216" y="2309812"/>
            <a:ext cx="3182027" cy="395922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0" name="Google Shape;630;p75"/>
          <p:cNvSpPr txBox="1">
            <a:spLocks noGrp="1"/>
          </p:cNvSpPr>
          <p:nvPr>
            <p:ph type="body" idx="1"/>
          </p:nvPr>
        </p:nvSpPr>
        <p:spPr>
          <a:xfrm>
            <a:off x="4356100" y="2309812"/>
            <a:ext cx="7253288" cy="3959223"/>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631" name="Google Shape;631;p75"/>
          <p:cNvCxnSpPr/>
          <p:nvPr/>
        </p:nvCxnSpPr>
        <p:spPr>
          <a:xfrm>
            <a:off x="585216" y="2019300"/>
            <a:ext cx="3182112" cy="0"/>
          </a:xfrm>
          <a:prstGeom prst="straightConnector1">
            <a:avLst/>
          </a:prstGeom>
          <a:noFill/>
          <a:ln w="28575" cap="flat" cmpd="sng">
            <a:solidFill>
              <a:schemeClr val="accent1"/>
            </a:solidFill>
            <a:prstDash val="solid"/>
            <a:round/>
            <a:headEnd type="none" w="sm" len="sm"/>
            <a:tailEnd type="none" w="sm" len="sm"/>
          </a:ln>
        </p:spPr>
      </p:cxnSp>
      <p:sp>
        <p:nvSpPr>
          <p:cNvPr id="632" name="Google Shape;632;p7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cxnSp>
        <p:nvCxnSpPr>
          <p:cNvPr id="633" name="Google Shape;633;p75"/>
          <p:cNvCxnSpPr/>
          <p:nvPr/>
        </p:nvCxnSpPr>
        <p:spPr>
          <a:xfrm>
            <a:off x="4354523" y="2019300"/>
            <a:ext cx="7254865" cy="0"/>
          </a:xfrm>
          <a:prstGeom prst="straightConnector1">
            <a:avLst/>
          </a:prstGeom>
          <a:noFill/>
          <a:ln w="19050" cap="flat" cmpd="sng">
            <a:solidFill>
              <a:schemeClr val="dk1">
                <a:alpha val="29803"/>
              </a:schemeClr>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1272">
          <p15:clr>
            <a:srgbClr val="5ACBF0"/>
          </p15:clr>
        </p15:guide>
        <p15:guide id="3" pos="2376">
          <p15:clr>
            <a:srgbClr val="5ACBF0"/>
          </p15:clr>
        </p15:guide>
        <p15:guide id="4" orient="horz" pos="145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side by side 2">
  <p:cSld name="Title and text side by side 2">
    <p:spTree>
      <p:nvGrpSpPr>
        <p:cNvPr id="1" name="Shape 634"/>
        <p:cNvGrpSpPr/>
        <p:nvPr/>
      </p:nvGrpSpPr>
      <p:grpSpPr>
        <a:xfrm>
          <a:off x="0" y="0"/>
          <a:ext cx="0" cy="0"/>
          <a:chOff x="0" y="0"/>
          <a:chExt cx="0" cy="0"/>
        </a:xfrm>
      </p:grpSpPr>
      <p:sp>
        <p:nvSpPr>
          <p:cNvPr id="635" name="Google Shape;635;p76"/>
          <p:cNvSpPr txBox="1">
            <a:spLocks noGrp="1"/>
          </p:cNvSpPr>
          <p:nvPr>
            <p:ph type="title"/>
          </p:nvPr>
        </p:nvSpPr>
        <p:spPr>
          <a:xfrm>
            <a:off x="588263" y="585788"/>
            <a:ext cx="3182027" cy="568325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6" name="Google Shape;636;p76"/>
          <p:cNvSpPr txBox="1">
            <a:spLocks noGrp="1"/>
          </p:cNvSpPr>
          <p:nvPr>
            <p:ph type="body" idx="1"/>
          </p:nvPr>
        </p:nvSpPr>
        <p:spPr>
          <a:xfrm>
            <a:off x="4941888" y="585788"/>
            <a:ext cx="6667500" cy="5683249"/>
          </a:xfrm>
          <a:prstGeom prst="rect">
            <a:avLst/>
          </a:prstGeom>
          <a:noFill/>
          <a:ln>
            <a:noFill/>
          </a:ln>
        </p:spPr>
        <p:txBody>
          <a:bodyPr spcFirstLastPara="1" wrap="square" lIns="0" tIns="0" rIns="0" bIns="0" anchor="ctr" anchorCtr="0">
            <a:sp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637" name="Google Shape;637;p76"/>
          <p:cNvCxnSpPr/>
          <p:nvPr/>
        </p:nvCxnSpPr>
        <p:spPr>
          <a:xfrm>
            <a:off x="4356100" y="2578100"/>
            <a:ext cx="0" cy="1701800"/>
          </a:xfrm>
          <a:prstGeom prst="straightConnector1">
            <a:avLst/>
          </a:prstGeom>
          <a:noFill/>
          <a:ln w="28575" cap="flat" cmpd="sng">
            <a:solidFill>
              <a:schemeClr val="accent1"/>
            </a:solidFill>
            <a:prstDash val="solid"/>
            <a:round/>
            <a:headEnd type="none" w="sm" len="sm"/>
            <a:tailEnd type="none" w="sm" len="sm"/>
          </a:ln>
        </p:spPr>
      </p:cxnSp>
      <p:sp>
        <p:nvSpPr>
          <p:cNvPr id="638" name="Google Shape;638;p7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_Title and text side by side 3">
  <p:cSld name="3_Title and text side by side 3">
    <p:spTree>
      <p:nvGrpSpPr>
        <p:cNvPr id="1" name="Shape 639"/>
        <p:cNvGrpSpPr/>
        <p:nvPr/>
      </p:nvGrpSpPr>
      <p:grpSpPr>
        <a:xfrm>
          <a:off x="0" y="0"/>
          <a:ext cx="0" cy="0"/>
          <a:chOff x="0" y="0"/>
          <a:chExt cx="0" cy="0"/>
        </a:xfrm>
      </p:grpSpPr>
      <p:sp>
        <p:nvSpPr>
          <p:cNvPr id="640" name="Google Shape;640;p77"/>
          <p:cNvSpPr txBox="1">
            <a:spLocks noGrp="1"/>
          </p:cNvSpPr>
          <p:nvPr>
            <p:ph type="title"/>
          </p:nvPr>
        </p:nvSpPr>
        <p:spPr>
          <a:xfrm>
            <a:off x="588263" y="585788"/>
            <a:ext cx="3182027" cy="54874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600"/>
              <a:buFont typeface="Quattrocento Sans"/>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1" name="Google Shape;641;p77"/>
          <p:cNvSpPr txBox="1">
            <a:spLocks noGrp="1"/>
          </p:cNvSpPr>
          <p:nvPr>
            <p:ph type="body" idx="1"/>
          </p:nvPr>
        </p:nvSpPr>
        <p:spPr>
          <a:xfrm>
            <a:off x="4941888" y="585789"/>
            <a:ext cx="1873779" cy="2843212"/>
          </a:xfrm>
          <a:prstGeom prst="rect">
            <a:avLst/>
          </a:prstGeom>
          <a:noFill/>
          <a:ln>
            <a:noFill/>
          </a:ln>
        </p:spPr>
        <p:txBody>
          <a:bodyPr spcFirstLastPara="1" wrap="square" lIns="0" tIns="0" rIns="0" bIns="0" anchor="t" anchorCtr="0">
            <a:no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2" name="Google Shape;642;p77"/>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643"/>
        <p:cNvGrpSpPr/>
        <p:nvPr/>
      </p:nvGrpSpPr>
      <p:grpSpPr>
        <a:xfrm>
          <a:off x="0" y="0"/>
          <a:ext cx="0" cy="0"/>
          <a:chOff x="0" y="0"/>
          <a:chExt cx="0" cy="0"/>
        </a:xfrm>
      </p:grpSpPr>
      <p:sp>
        <p:nvSpPr>
          <p:cNvPr id="644" name="Google Shape;644;p78"/>
          <p:cNvSpPr txBox="1">
            <a:spLocks noGrp="1"/>
          </p:cNvSpPr>
          <p:nvPr>
            <p:ph type="title"/>
          </p:nvPr>
        </p:nvSpPr>
        <p:spPr>
          <a:xfrm>
            <a:off x="588264" y="585788"/>
            <a:ext cx="2534350" cy="54874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2800"/>
              <a:buFont typeface="Quattrocento Sans"/>
              <a:buNone/>
              <a:defRPr sz="2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5" name="Google Shape;645;p78"/>
          <p:cNvSpPr txBox="1">
            <a:spLocks noGrp="1"/>
          </p:cNvSpPr>
          <p:nvPr>
            <p:ph type="body" idx="1"/>
          </p:nvPr>
        </p:nvSpPr>
        <p:spPr>
          <a:xfrm>
            <a:off x="4370387" y="585789"/>
            <a:ext cx="1589088" cy="2843212"/>
          </a:xfrm>
          <a:prstGeom prst="rect">
            <a:avLst/>
          </a:prstGeom>
          <a:noFill/>
          <a:ln>
            <a:noFill/>
          </a:ln>
        </p:spPr>
        <p:txBody>
          <a:bodyPr spcFirstLastPara="1" wrap="square" lIns="0" tIns="0" rIns="0" bIns="0" anchor="t" anchorCtr="0">
            <a:no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6" name="Google Shape;646;p78"/>
          <p:cNvSpPr txBox="1">
            <a:spLocks noGrp="1"/>
          </p:cNvSpPr>
          <p:nvPr>
            <p:ph type="body" idx="2"/>
          </p:nvPr>
        </p:nvSpPr>
        <p:spPr>
          <a:xfrm>
            <a:off x="7192963" y="585789"/>
            <a:ext cx="1584325" cy="2843212"/>
          </a:xfrm>
          <a:prstGeom prst="rect">
            <a:avLst/>
          </a:prstGeom>
          <a:noFill/>
          <a:ln>
            <a:noFill/>
          </a:ln>
        </p:spPr>
        <p:txBody>
          <a:bodyPr spcFirstLastPara="1" wrap="square" lIns="0" tIns="0" rIns="0" bIns="0" anchor="t" anchorCtr="0">
            <a:no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7" name="Google Shape;647;p78"/>
          <p:cNvSpPr txBox="1">
            <a:spLocks noGrp="1"/>
          </p:cNvSpPr>
          <p:nvPr>
            <p:ph type="body" idx="3"/>
          </p:nvPr>
        </p:nvSpPr>
        <p:spPr>
          <a:xfrm>
            <a:off x="4370387" y="3429000"/>
            <a:ext cx="1589088" cy="2843212"/>
          </a:xfrm>
          <a:prstGeom prst="rect">
            <a:avLst/>
          </a:prstGeom>
          <a:noFill/>
          <a:ln>
            <a:noFill/>
          </a:ln>
        </p:spPr>
        <p:txBody>
          <a:bodyPr spcFirstLastPara="1" wrap="square" lIns="0" tIns="0" rIns="0" bIns="0" anchor="t" anchorCtr="0">
            <a:no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8" name="Google Shape;648;p78"/>
          <p:cNvSpPr txBox="1">
            <a:spLocks noGrp="1"/>
          </p:cNvSpPr>
          <p:nvPr>
            <p:ph type="body" idx="4"/>
          </p:nvPr>
        </p:nvSpPr>
        <p:spPr>
          <a:xfrm>
            <a:off x="7192963" y="3429000"/>
            <a:ext cx="1584325" cy="2843212"/>
          </a:xfrm>
          <a:prstGeom prst="rect">
            <a:avLst/>
          </a:prstGeom>
          <a:noFill/>
          <a:ln>
            <a:noFill/>
          </a:ln>
        </p:spPr>
        <p:txBody>
          <a:bodyPr spcFirstLastPara="1" wrap="square" lIns="0" tIns="0" rIns="0" bIns="0" anchor="t" anchorCtr="0">
            <a:no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9" name="Google Shape;649;p78"/>
          <p:cNvSpPr txBox="1">
            <a:spLocks noGrp="1"/>
          </p:cNvSpPr>
          <p:nvPr>
            <p:ph type="body" idx="5"/>
          </p:nvPr>
        </p:nvSpPr>
        <p:spPr>
          <a:xfrm>
            <a:off x="10013950" y="585789"/>
            <a:ext cx="1595438" cy="2843212"/>
          </a:xfrm>
          <a:prstGeom prst="rect">
            <a:avLst/>
          </a:prstGeom>
          <a:noFill/>
          <a:ln>
            <a:noFill/>
          </a:ln>
        </p:spPr>
        <p:txBody>
          <a:bodyPr spcFirstLastPara="1" wrap="square" lIns="0" tIns="0" rIns="0" bIns="0" anchor="t" anchorCtr="0">
            <a:no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0" name="Google Shape;650;p78"/>
          <p:cNvSpPr txBox="1">
            <a:spLocks noGrp="1"/>
          </p:cNvSpPr>
          <p:nvPr>
            <p:ph type="body" idx="6"/>
          </p:nvPr>
        </p:nvSpPr>
        <p:spPr>
          <a:xfrm>
            <a:off x="10013950" y="3429000"/>
            <a:ext cx="1595438" cy="2843212"/>
          </a:xfrm>
          <a:prstGeom prst="rect">
            <a:avLst/>
          </a:prstGeom>
          <a:noFill/>
          <a:ln>
            <a:noFill/>
          </a:ln>
        </p:spPr>
        <p:txBody>
          <a:bodyPr spcFirstLastPara="1" wrap="square" lIns="0" tIns="0" rIns="0" bIns="0" anchor="t" anchorCtr="0">
            <a:no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61">
          <p15:clr>
            <a:srgbClr val="A4A3A4"/>
          </p15:clr>
        </p15:guide>
        <p15:guide id="10" pos="3348">
          <p15:clr>
            <a:srgbClr val="A4A3A4"/>
          </p15:clr>
        </p15:guide>
        <p15:guide id="11" pos="3754">
          <p15:clr>
            <a:srgbClr val="A4A3A4"/>
          </p15:clr>
        </p15:guide>
        <p15:guide id="12" pos="3931">
          <p15:clr>
            <a:srgbClr val="A4A3A4"/>
          </p15:clr>
        </p15:guide>
        <p15:guide id="13" pos="4342">
          <p15:clr>
            <a:srgbClr val="A4A3A4"/>
          </p15:clr>
        </p15:guide>
        <p15:guide id="14" pos="4531">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Left Title 3 Column Right">
  <p:cSld name="Left Title 3 Column Right">
    <p:bg>
      <p:bgPr>
        <a:solidFill>
          <a:schemeClr val="dk2"/>
        </a:solidFill>
        <a:effectLst/>
      </p:bgPr>
    </p:bg>
    <p:spTree>
      <p:nvGrpSpPr>
        <p:cNvPr id="1" name="Shape 651"/>
        <p:cNvGrpSpPr/>
        <p:nvPr/>
      </p:nvGrpSpPr>
      <p:grpSpPr>
        <a:xfrm>
          <a:off x="0" y="0"/>
          <a:ext cx="0" cy="0"/>
          <a:chOff x="0" y="0"/>
          <a:chExt cx="0" cy="0"/>
        </a:xfrm>
      </p:grpSpPr>
      <p:sp>
        <p:nvSpPr>
          <p:cNvPr id="652" name="Google Shape;652;p79"/>
          <p:cNvSpPr txBox="1">
            <a:spLocks noGrp="1"/>
          </p:cNvSpPr>
          <p:nvPr>
            <p:ph type="title"/>
          </p:nvPr>
        </p:nvSpPr>
        <p:spPr>
          <a:xfrm>
            <a:off x="588264" y="585788"/>
            <a:ext cx="2534350" cy="54874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2800"/>
              <a:buFont typeface="Quattrocento Sans"/>
              <a:buNone/>
              <a:defRPr sz="28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3" name="Google Shape;653;p79"/>
          <p:cNvSpPr txBox="1">
            <a:spLocks noGrp="1"/>
          </p:cNvSpPr>
          <p:nvPr>
            <p:ph type="body" idx="1"/>
          </p:nvPr>
        </p:nvSpPr>
        <p:spPr>
          <a:xfrm>
            <a:off x="4370387" y="961465"/>
            <a:ext cx="1589088" cy="24137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80"/>
              </a:spcBef>
              <a:spcAft>
                <a:spcPts val="0"/>
              </a:spcAft>
              <a:buClr>
                <a:schemeClr val="lt1"/>
              </a:buClr>
              <a:buSzPts val="1260"/>
              <a:buFont typeface="Noto Sans Symbols"/>
              <a:buNone/>
              <a:defRPr sz="1400"/>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54" name="Google Shape;654;p79"/>
          <p:cNvSpPr txBox="1">
            <a:spLocks noGrp="1"/>
          </p:cNvSpPr>
          <p:nvPr>
            <p:ph type="body" idx="2"/>
          </p:nvPr>
        </p:nvSpPr>
        <p:spPr>
          <a:xfrm>
            <a:off x="7192963" y="961465"/>
            <a:ext cx="1584325" cy="24137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80"/>
              </a:spcBef>
              <a:spcAft>
                <a:spcPts val="0"/>
              </a:spcAft>
              <a:buClr>
                <a:schemeClr val="lt1"/>
              </a:buClr>
              <a:buSzPts val="1260"/>
              <a:buFont typeface="Noto Sans Symbols"/>
              <a:buNone/>
              <a:defRPr sz="1400"/>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55" name="Google Shape;655;p79"/>
          <p:cNvSpPr txBox="1">
            <a:spLocks noGrp="1"/>
          </p:cNvSpPr>
          <p:nvPr>
            <p:ph type="body" idx="3"/>
          </p:nvPr>
        </p:nvSpPr>
        <p:spPr>
          <a:xfrm>
            <a:off x="4370387" y="3818966"/>
            <a:ext cx="1589088" cy="245324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80"/>
              </a:spcBef>
              <a:spcAft>
                <a:spcPts val="0"/>
              </a:spcAft>
              <a:buClr>
                <a:schemeClr val="lt1"/>
              </a:buClr>
              <a:buSzPts val="1260"/>
              <a:buFont typeface="Noto Sans Symbols"/>
              <a:buNone/>
              <a:defRPr sz="1400"/>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56" name="Google Shape;656;p79"/>
          <p:cNvSpPr txBox="1">
            <a:spLocks noGrp="1"/>
          </p:cNvSpPr>
          <p:nvPr>
            <p:ph type="body" idx="4"/>
          </p:nvPr>
        </p:nvSpPr>
        <p:spPr>
          <a:xfrm>
            <a:off x="7192963" y="3818965"/>
            <a:ext cx="1584325" cy="24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80"/>
              </a:spcBef>
              <a:spcAft>
                <a:spcPts val="0"/>
              </a:spcAft>
              <a:buClr>
                <a:schemeClr val="lt1"/>
              </a:buClr>
              <a:buSzPts val="1260"/>
              <a:buFont typeface="Noto Sans Symbols"/>
              <a:buNone/>
              <a:defRPr sz="1400"/>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57" name="Google Shape;657;p79"/>
          <p:cNvSpPr txBox="1">
            <a:spLocks noGrp="1"/>
          </p:cNvSpPr>
          <p:nvPr>
            <p:ph type="body" idx="5"/>
          </p:nvPr>
        </p:nvSpPr>
        <p:spPr>
          <a:xfrm>
            <a:off x="10013950" y="968188"/>
            <a:ext cx="1595438" cy="24137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80"/>
              </a:spcBef>
              <a:spcAft>
                <a:spcPts val="0"/>
              </a:spcAft>
              <a:buClr>
                <a:schemeClr val="lt1"/>
              </a:buClr>
              <a:buSzPts val="1260"/>
              <a:buFont typeface="Noto Sans Symbols"/>
              <a:buNone/>
              <a:defRPr sz="1400"/>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58" name="Google Shape;658;p79"/>
          <p:cNvSpPr txBox="1">
            <a:spLocks noGrp="1"/>
          </p:cNvSpPr>
          <p:nvPr>
            <p:ph type="body" idx="6"/>
          </p:nvPr>
        </p:nvSpPr>
        <p:spPr>
          <a:xfrm>
            <a:off x="10013950" y="3832412"/>
            <a:ext cx="1595438" cy="2439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80"/>
              </a:spcBef>
              <a:spcAft>
                <a:spcPts val="0"/>
              </a:spcAft>
              <a:buClr>
                <a:schemeClr val="lt1"/>
              </a:buClr>
              <a:buSzPts val="1260"/>
              <a:buFont typeface="Noto Sans Symbols"/>
              <a:buNone/>
              <a:defRPr sz="1400"/>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59" name="Google Shape;659;p79"/>
          <p:cNvSpPr txBox="1">
            <a:spLocks noGrp="1"/>
          </p:cNvSpPr>
          <p:nvPr>
            <p:ph type="body" idx="7"/>
          </p:nvPr>
        </p:nvSpPr>
        <p:spPr>
          <a:xfrm>
            <a:off x="4370387" y="585789"/>
            <a:ext cx="15876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400"/>
              </a:spcBef>
              <a:spcAft>
                <a:spcPts val="0"/>
              </a:spcAft>
              <a:buClr>
                <a:schemeClr val="accent3"/>
              </a:buClr>
              <a:buSzPts val="1800"/>
              <a:buFont typeface="Noto Sans Symbols"/>
              <a:buNone/>
              <a:defRPr sz="2000">
                <a:solidFill>
                  <a:schemeClr val="accent3"/>
                </a:solidFill>
                <a:latin typeface="Quattrocento Sans"/>
                <a:ea typeface="Quattrocento Sans"/>
                <a:cs typeface="Quattrocento Sans"/>
                <a:sym typeface="Quattrocento Sans"/>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60" name="Google Shape;660;p79"/>
          <p:cNvSpPr txBox="1">
            <a:spLocks noGrp="1"/>
          </p:cNvSpPr>
          <p:nvPr>
            <p:ph type="body" idx="8"/>
          </p:nvPr>
        </p:nvSpPr>
        <p:spPr>
          <a:xfrm>
            <a:off x="7192962" y="585789"/>
            <a:ext cx="1584326"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400"/>
              </a:spcBef>
              <a:spcAft>
                <a:spcPts val="0"/>
              </a:spcAft>
              <a:buClr>
                <a:schemeClr val="accent3"/>
              </a:buClr>
              <a:buSzPts val="1800"/>
              <a:buFont typeface="Noto Sans Symbols"/>
              <a:buNone/>
              <a:defRPr sz="2000">
                <a:solidFill>
                  <a:schemeClr val="accent3"/>
                </a:solidFill>
                <a:latin typeface="Quattrocento Sans"/>
                <a:ea typeface="Quattrocento Sans"/>
                <a:cs typeface="Quattrocento Sans"/>
                <a:sym typeface="Quattrocento Sans"/>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61" name="Google Shape;661;p79"/>
          <p:cNvSpPr txBox="1">
            <a:spLocks noGrp="1"/>
          </p:cNvSpPr>
          <p:nvPr>
            <p:ph type="body" idx="9"/>
          </p:nvPr>
        </p:nvSpPr>
        <p:spPr>
          <a:xfrm>
            <a:off x="10013950" y="585789"/>
            <a:ext cx="1595438"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400"/>
              </a:spcBef>
              <a:spcAft>
                <a:spcPts val="0"/>
              </a:spcAft>
              <a:buClr>
                <a:schemeClr val="accent3"/>
              </a:buClr>
              <a:buSzPts val="1800"/>
              <a:buFont typeface="Noto Sans Symbols"/>
              <a:buNone/>
              <a:defRPr sz="2000">
                <a:solidFill>
                  <a:schemeClr val="accent3"/>
                </a:solidFill>
                <a:latin typeface="Quattrocento Sans"/>
                <a:ea typeface="Quattrocento Sans"/>
                <a:cs typeface="Quattrocento Sans"/>
                <a:sym typeface="Quattrocento Sans"/>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62" name="Google Shape;662;p79"/>
          <p:cNvSpPr txBox="1">
            <a:spLocks noGrp="1"/>
          </p:cNvSpPr>
          <p:nvPr>
            <p:ph type="body" idx="13"/>
          </p:nvPr>
        </p:nvSpPr>
        <p:spPr>
          <a:xfrm>
            <a:off x="4371875" y="3442448"/>
            <a:ext cx="15876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400"/>
              </a:spcBef>
              <a:spcAft>
                <a:spcPts val="0"/>
              </a:spcAft>
              <a:buClr>
                <a:schemeClr val="accent3"/>
              </a:buClr>
              <a:buSzPts val="1800"/>
              <a:buFont typeface="Noto Sans Symbols"/>
              <a:buNone/>
              <a:defRPr sz="2000">
                <a:solidFill>
                  <a:schemeClr val="accent3"/>
                </a:solidFill>
                <a:latin typeface="Quattrocento Sans"/>
                <a:ea typeface="Quattrocento Sans"/>
                <a:cs typeface="Quattrocento Sans"/>
                <a:sym typeface="Quattrocento Sans"/>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63" name="Google Shape;663;p79"/>
          <p:cNvSpPr txBox="1">
            <a:spLocks noGrp="1"/>
          </p:cNvSpPr>
          <p:nvPr>
            <p:ph type="body" idx="14"/>
          </p:nvPr>
        </p:nvSpPr>
        <p:spPr>
          <a:xfrm>
            <a:off x="7198939" y="3442447"/>
            <a:ext cx="1584326"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400"/>
              </a:spcBef>
              <a:spcAft>
                <a:spcPts val="0"/>
              </a:spcAft>
              <a:buClr>
                <a:schemeClr val="accent3"/>
              </a:buClr>
              <a:buSzPts val="1800"/>
              <a:buFont typeface="Noto Sans Symbols"/>
              <a:buNone/>
              <a:defRPr sz="2000">
                <a:solidFill>
                  <a:schemeClr val="accent3"/>
                </a:solidFill>
                <a:latin typeface="Quattrocento Sans"/>
                <a:ea typeface="Quattrocento Sans"/>
                <a:cs typeface="Quattrocento Sans"/>
                <a:sym typeface="Quattrocento Sans"/>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64" name="Google Shape;664;p79"/>
          <p:cNvSpPr txBox="1">
            <a:spLocks noGrp="1"/>
          </p:cNvSpPr>
          <p:nvPr>
            <p:ph type="body" idx="15"/>
          </p:nvPr>
        </p:nvSpPr>
        <p:spPr>
          <a:xfrm>
            <a:off x="10013950" y="3453944"/>
            <a:ext cx="1595438"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400"/>
              </a:spcBef>
              <a:spcAft>
                <a:spcPts val="0"/>
              </a:spcAft>
              <a:buClr>
                <a:schemeClr val="accent3"/>
              </a:buClr>
              <a:buSzPts val="1800"/>
              <a:buFont typeface="Noto Sans Symbols"/>
              <a:buNone/>
              <a:defRPr sz="2000">
                <a:solidFill>
                  <a:schemeClr val="accent3"/>
                </a:solidFill>
                <a:latin typeface="Quattrocento Sans"/>
                <a:ea typeface="Quattrocento Sans"/>
                <a:cs typeface="Quattrocento Sans"/>
                <a:sym typeface="Quattrocento Sans"/>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665" name="Google Shape;665;p79"/>
          <p:cNvSpPr txBox="1">
            <a:spLocks noGrp="1"/>
          </p:cNvSpPr>
          <p:nvPr>
            <p:ph type="body" idx="16"/>
          </p:nvPr>
        </p:nvSpPr>
        <p:spPr>
          <a:xfrm>
            <a:off x="584200" y="1436688"/>
            <a:ext cx="2538413" cy="124957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lt1"/>
              </a:buClr>
              <a:buSzPts val="1260"/>
              <a:buNone/>
              <a:defRPr sz="1400">
                <a:solidFill>
                  <a:schemeClr val="lt1"/>
                </a:solidFill>
              </a:defRPr>
            </a:lvl1pPr>
            <a:lvl2pPr marL="914400" lvl="1" indent="-228600" algn="l">
              <a:lnSpc>
                <a:spcPct val="100000"/>
              </a:lnSpc>
              <a:spcBef>
                <a:spcPts val="280"/>
              </a:spcBef>
              <a:spcAft>
                <a:spcPts val="0"/>
              </a:spcAft>
              <a:buClr>
                <a:schemeClr val="lt1"/>
              </a:buClr>
              <a:buSzPts val="1260"/>
              <a:buNone/>
              <a:defRPr sz="1400">
                <a:solidFill>
                  <a:schemeClr val="lt1"/>
                </a:solidFill>
              </a:defRPr>
            </a:lvl2pPr>
            <a:lvl3pPr marL="1371600" lvl="2" indent="-228600" algn="l">
              <a:lnSpc>
                <a:spcPct val="100000"/>
              </a:lnSpc>
              <a:spcBef>
                <a:spcPts val="280"/>
              </a:spcBef>
              <a:spcAft>
                <a:spcPts val="0"/>
              </a:spcAft>
              <a:buClr>
                <a:schemeClr val="lt1"/>
              </a:buClr>
              <a:buSzPts val="1260"/>
              <a:buNone/>
              <a:defRPr sz="1400">
                <a:solidFill>
                  <a:schemeClr val="lt1"/>
                </a:solidFill>
              </a:defRPr>
            </a:lvl3pPr>
            <a:lvl4pPr marL="1828800" lvl="3" indent="-228600" algn="l">
              <a:lnSpc>
                <a:spcPct val="100000"/>
              </a:lnSpc>
              <a:spcBef>
                <a:spcPts val="280"/>
              </a:spcBef>
              <a:spcAft>
                <a:spcPts val="0"/>
              </a:spcAft>
              <a:buClr>
                <a:schemeClr val="lt1"/>
              </a:buClr>
              <a:buSzPts val="1260"/>
              <a:buNone/>
              <a:defRPr sz="1400">
                <a:solidFill>
                  <a:schemeClr val="lt1"/>
                </a:solidFill>
              </a:defRPr>
            </a:lvl4pPr>
            <a:lvl5pPr marL="2286000" lvl="4" indent="-228600" algn="l">
              <a:lnSpc>
                <a:spcPct val="100000"/>
              </a:lnSpc>
              <a:spcBef>
                <a:spcPts val="280"/>
              </a:spcBef>
              <a:spcAft>
                <a:spcPts val="0"/>
              </a:spcAft>
              <a:buClr>
                <a:schemeClr val="lt1"/>
              </a:buClr>
              <a:buSzPts val="1260"/>
              <a:buNone/>
              <a:defRPr sz="1400">
                <a:solidFill>
                  <a:schemeClr val="lt1"/>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1967">
          <p15:clr>
            <a:srgbClr val="A4A3A4"/>
          </p15:clr>
        </p15:guide>
        <p15:guide id="2" pos="2150">
          <p15:clr>
            <a:srgbClr val="A4A3A4"/>
          </p15:clr>
        </p15:guide>
        <p15:guide id="3" pos="2561">
          <p15:clr>
            <a:srgbClr val="A4A3A4"/>
          </p15:clr>
        </p15:guide>
        <p15:guide id="4" pos="2744">
          <p15:clr>
            <a:srgbClr val="A4A3A4"/>
          </p15:clr>
        </p15:guide>
        <p15:guide id="5" pos="3754">
          <p15:clr>
            <a:srgbClr val="A4A3A4"/>
          </p15:clr>
        </p15:guide>
        <p15:guide id="6" pos="3931">
          <p15:clr>
            <a:srgbClr val="A4A3A4"/>
          </p15:clr>
        </p15:guide>
        <p15:guide id="7" pos="4342">
          <p15:clr>
            <a:srgbClr val="A4A3A4"/>
          </p15:clr>
        </p15:guide>
        <p15:guide id="8" pos="4531">
          <p15:clr>
            <a:srgbClr val="A4A3A4"/>
          </p15:clr>
        </p15:guide>
        <p15:guide id="9" pos="5529">
          <p15:clr>
            <a:srgbClr val="A4A3A4"/>
          </p15:clr>
        </p15:guide>
        <p15:guide id="10" pos="5714">
          <p15:clr>
            <a:srgbClr val="A4A3A4"/>
          </p15:clr>
        </p15:guide>
        <p15:guide id="11" pos="6123">
          <p15:clr>
            <a:srgbClr val="A4A3A4"/>
          </p15:clr>
        </p15:guide>
        <p15:guide id="12" pos="6308">
          <p15:clr>
            <a:srgbClr val="A4A3A4"/>
          </p15:clr>
        </p15:guide>
        <p15:guide id="13" orient="horz" pos="905">
          <p15:clr>
            <a:srgbClr val="5ACBF0"/>
          </p15:clr>
        </p15:guide>
        <p15:guide id="14"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side by side 3">
  <p:cSld name="Title and text side by side 3">
    <p:spTree>
      <p:nvGrpSpPr>
        <p:cNvPr id="1" name="Shape 666"/>
        <p:cNvGrpSpPr/>
        <p:nvPr/>
      </p:nvGrpSpPr>
      <p:grpSpPr>
        <a:xfrm>
          <a:off x="0" y="0"/>
          <a:ext cx="0" cy="0"/>
          <a:chOff x="0" y="0"/>
          <a:chExt cx="0" cy="0"/>
        </a:xfrm>
      </p:grpSpPr>
      <p:sp>
        <p:nvSpPr>
          <p:cNvPr id="667" name="Google Shape;667;p80"/>
          <p:cNvSpPr/>
          <p:nvPr/>
        </p:nvSpPr>
        <p:spPr>
          <a:xfrm>
            <a:off x="0" y="0"/>
            <a:ext cx="43561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68" name="Google Shape;668;p80"/>
          <p:cNvSpPr txBox="1">
            <a:spLocks noGrp="1"/>
          </p:cNvSpPr>
          <p:nvPr>
            <p:ph type="title"/>
          </p:nvPr>
        </p:nvSpPr>
        <p:spPr>
          <a:xfrm>
            <a:off x="588263" y="585788"/>
            <a:ext cx="3182027" cy="311862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9" name="Google Shape;669;p80"/>
          <p:cNvSpPr txBox="1">
            <a:spLocks noGrp="1"/>
          </p:cNvSpPr>
          <p:nvPr>
            <p:ph type="body" idx="1"/>
          </p:nvPr>
        </p:nvSpPr>
        <p:spPr>
          <a:xfrm>
            <a:off x="4941888" y="585788"/>
            <a:ext cx="6667500" cy="5683249"/>
          </a:xfrm>
          <a:prstGeom prst="rect">
            <a:avLst/>
          </a:prstGeom>
          <a:noFill/>
          <a:ln>
            <a:noFill/>
          </a:ln>
        </p:spPr>
        <p:txBody>
          <a:bodyPr spcFirstLastPara="1" wrap="square" lIns="0" tIns="0" rIns="0" bIns="0" anchor="t" anchorCtr="0">
            <a:no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0" name="Google Shape;670;p8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quare photo">
  <p:cSld name="Title square photo">
    <p:bg>
      <p:bgPr>
        <a:solidFill>
          <a:schemeClr val="dk2"/>
        </a:solidFill>
        <a:effectLst/>
      </p:bgPr>
    </p:bg>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588263" y="2425541"/>
            <a:ext cx="4167887"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582042" y="3962400"/>
            <a:ext cx="4164583"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60" name="Google Shape;60;p9"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
        <p:nvSpPr>
          <p:cNvPr id="61" name="Google Shape;61;p9"/>
          <p:cNvSpPr>
            <a:spLocks noGrp="1"/>
          </p:cNvSpPr>
          <p:nvPr>
            <p:ph type="pic" idx="2"/>
          </p:nvPr>
        </p:nvSpPr>
        <p:spPr>
          <a:xfrm>
            <a:off x="5326063" y="0"/>
            <a:ext cx="6865937" cy="68580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496">
          <p15:clr>
            <a:srgbClr val="5ACBF0"/>
          </p15:clr>
        </p15:guide>
        <p15:guide id="2" pos="3355">
          <p15:clr>
            <a:srgbClr val="5ACBF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ext side by side multi column">
  <p:cSld name="Title and text side by side multi column">
    <p:spTree>
      <p:nvGrpSpPr>
        <p:cNvPr id="1" name="Shape 671"/>
        <p:cNvGrpSpPr/>
        <p:nvPr/>
      </p:nvGrpSpPr>
      <p:grpSpPr>
        <a:xfrm>
          <a:off x="0" y="0"/>
          <a:ext cx="0" cy="0"/>
          <a:chOff x="0" y="0"/>
          <a:chExt cx="0" cy="0"/>
        </a:xfrm>
      </p:grpSpPr>
      <p:sp>
        <p:nvSpPr>
          <p:cNvPr id="672" name="Google Shape;672;p81"/>
          <p:cNvSpPr/>
          <p:nvPr/>
        </p:nvSpPr>
        <p:spPr>
          <a:xfrm>
            <a:off x="0" y="0"/>
            <a:ext cx="43561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73" name="Google Shape;673;p81"/>
          <p:cNvSpPr txBox="1">
            <a:spLocks noGrp="1"/>
          </p:cNvSpPr>
          <p:nvPr>
            <p:ph type="title"/>
          </p:nvPr>
        </p:nvSpPr>
        <p:spPr>
          <a:xfrm>
            <a:off x="588263" y="585788"/>
            <a:ext cx="3182027" cy="311862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4" name="Google Shape;674;p8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675" name="Google Shape;675;p81"/>
          <p:cNvSpPr txBox="1">
            <a:spLocks noGrp="1"/>
          </p:cNvSpPr>
          <p:nvPr>
            <p:ph type="body" idx="1"/>
          </p:nvPr>
        </p:nvSpPr>
        <p:spPr>
          <a:xfrm>
            <a:off x="4941888" y="1258018"/>
            <a:ext cx="2605087" cy="132343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atin typeface="Quattrocento Sans"/>
                <a:ea typeface="Quattrocento Sans"/>
                <a:cs typeface="Quattrocento Sans"/>
                <a:sym typeface="Quattrocento Sans"/>
              </a:defRPr>
            </a:lvl1pPr>
            <a:lvl2pPr marL="914400" lvl="1" indent="-228600" algn="l">
              <a:lnSpc>
                <a:spcPct val="100000"/>
              </a:lnSpc>
              <a:spcBef>
                <a:spcPts val="240"/>
              </a:spcBef>
              <a:spcAft>
                <a:spcPts val="0"/>
              </a:spcAft>
              <a:buClr>
                <a:schemeClr val="accent6"/>
              </a:buClr>
              <a:buSzPts val="1080"/>
              <a:buNone/>
              <a:defRPr sz="1200">
                <a:solidFill>
                  <a:schemeClr val="accent6"/>
                </a:solidFill>
                <a:latin typeface="Quattrocento Sans"/>
                <a:ea typeface="Quattrocento Sans"/>
                <a:cs typeface="Quattrocento Sans"/>
                <a:sym typeface="Quattrocento Sans"/>
              </a:defRPr>
            </a:lvl2pPr>
            <a:lvl3pPr marL="1371600" lvl="2"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3pPr>
            <a:lvl4pPr marL="1828800" lvl="3"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4pPr>
            <a:lvl5pPr marL="2286000" lvl="4"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6" name="Google Shape;676;p81"/>
          <p:cNvSpPr txBox="1">
            <a:spLocks noGrp="1"/>
          </p:cNvSpPr>
          <p:nvPr>
            <p:ph type="body" idx="2"/>
          </p:nvPr>
        </p:nvSpPr>
        <p:spPr>
          <a:xfrm>
            <a:off x="8688288" y="1258018"/>
            <a:ext cx="2605087" cy="132343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atin typeface="Quattrocento Sans"/>
                <a:ea typeface="Quattrocento Sans"/>
                <a:cs typeface="Quattrocento Sans"/>
                <a:sym typeface="Quattrocento Sans"/>
              </a:defRPr>
            </a:lvl1pPr>
            <a:lvl2pPr marL="914400" lvl="1" indent="-228600" algn="l">
              <a:lnSpc>
                <a:spcPct val="100000"/>
              </a:lnSpc>
              <a:spcBef>
                <a:spcPts val="240"/>
              </a:spcBef>
              <a:spcAft>
                <a:spcPts val="0"/>
              </a:spcAft>
              <a:buClr>
                <a:schemeClr val="accent6"/>
              </a:buClr>
              <a:buSzPts val="1080"/>
              <a:buNone/>
              <a:defRPr sz="1200">
                <a:solidFill>
                  <a:schemeClr val="accent6"/>
                </a:solidFill>
                <a:latin typeface="Quattrocento Sans"/>
                <a:ea typeface="Quattrocento Sans"/>
                <a:cs typeface="Quattrocento Sans"/>
                <a:sym typeface="Quattrocento Sans"/>
              </a:defRPr>
            </a:lvl2pPr>
            <a:lvl3pPr marL="1371600" lvl="2"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3pPr>
            <a:lvl4pPr marL="1828800" lvl="3"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4pPr>
            <a:lvl5pPr marL="2286000" lvl="4"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7" name="Google Shape;677;p81"/>
          <p:cNvSpPr txBox="1">
            <a:spLocks noGrp="1"/>
          </p:cNvSpPr>
          <p:nvPr>
            <p:ph type="body" idx="3"/>
          </p:nvPr>
        </p:nvSpPr>
        <p:spPr>
          <a:xfrm>
            <a:off x="4941988" y="2960688"/>
            <a:ext cx="2605087" cy="132343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atin typeface="Quattrocento Sans"/>
                <a:ea typeface="Quattrocento Sans"/>
                <a:cs typeface="Quattrocento Sans"/>
                <a:sym typeface="Quattrocento Sans"/>
              </a:defRPr>
            </a:lvl1pPr>
            <a:lvl2pPr marL="914400" lvl="1" indent="-228600" algn="l">
              <a:lnSpc>
                <a:spcPct val="100000"/>
              </a:lnSpc>
              <a:spcBef>
                <a:spcPts val="240"/>
              </a:spcBef>
              <a:spcAft>
                <a:spcPts val="0"/>
              </a:spcAft>
              <a:buClr>
                <a:schemeClr val="accent6"/>
              </a:buClr>
              <a:buSzPts val="1080"/>
              <a:buNone/>
              <a:defRPr sz="1200">
                <a:solidFill>
                  <a:schemeClr val="accent6"/>
                </a:solidFill>
                <a:latin typeface="Quattrocento Sans"/>
                <a:ea typeface="Quattrocento Sans"/>
                <a:cs typeface="Quattrocento Sans"/>
                <a:sym typeface="Quattrocento Sans"/>
              </a:defRPr>
            </a:lvl2pPr>
            <a:lvl3pPr marL="1371600" lvl="2"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3pPr>
            <a:lvl4pPr marL="1828800" lvl="3"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4pPr>
            <a:lvl5pPr marL="2286000" lvl="4"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8" name="Google Shape;678;p81"/>
          <p:cNvSpPr txBox="1">
            <a:spLocks noGrp="1"/>
          </p:cNvSpPr>
          <p:nvPr>
            <p:ph type="body" idx="4"/>
          </p:nvPr>
        </p:nvSpPr>
        <p:spPr>
          <a:xfrm>
            <a:off x="8688388" y="2960688"/>
            <a:ext cx="2605087" cy="132343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atin typeface="Quattrocento Sans"/>
                <a:ea typeface="Quattrocento Sans"/>
                <a:cs typeface="Quattrocento Sans"/>
                <a:sym typeface="Quattrocento Sans"/>
              </a:defRPr>
            </a:lvl1pPr>
            <a:lvl2pPr marL="914400" lvl="1" indent="-228600" algn="l">
              <a:lnSpc>
                <a:spcPct val="100000"/>
              </a:lnSpc>
              <a:spcBef>
                <a:spcPts val="240"/>
              </a:spcBef>
              <a:spcAft>
                <a:spcPts val="0"/>
              </a:spcAft>
              <a:buClr>
                <a:schemeClr val="accent6"/>
              </a:buClr>
              <a:buSzPts val="1080"/>
              <a:buNone/>
              <a:defRPr sz="1200">
                <a:solidFill>
                  <a:schemeClr val="accent6"/>
                </a:solidFill>
                <a:latin typeface="Quattrocento Sans"/>
                <a:ea typeface="Quattrocento Sans"/>
                <a:cs typeface="Quattrocento Sans"/>
                <a:sym typeface="Quattrocento Sans"/>
              </a:defRPr>
            </a:lvl2pPr>
            <a:lvl3pPr marL="1371600" lvl="2"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3pPr>
            <a:lvl4pPr marL="1828800" lvl="3"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4pPr>
            <a:lvl5pPr marL="2286000" lvl="4"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9" name="Google Shape;679;p81"/>
          <p:cNvSpPr txBox="1">
            <a:spLocks noGrp="1"/>
          </p:cNvSpPr>
          <p:nvPr>
            <p:ph type="body" idx="5"/>
          </p:nvPr>
        </p:nvSpPr>
        <p:spPr>
          <a:xfrm>
            <a:off x="4941988" y="4545013"/>
            <a:ext cx="2605087" cy="132343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atin typeface="Quattrocento Sans"/>
                <a:ea typeface="Quattrocento Sans"/>
                <a:cs typeface="Quattrocento Sans"/>
                <a:sym typeface="Quattrocento Sans"/>
              </a:defRPr>
            </a:lvl1pPr>
            <a:lvl2pPr marL="914400" lvl="1" indent="-228600" algn="l">
              <a:lnSpc>
                <a:spcPct val="100000"/>
              </a:lnSpc>
              <a:spcBef>
                <a:spcPts val="240"/>
              </a:spcBef>
              <a:spcAft>
                <a:spcPts val="0"/>
              </a:spcAft>
              <a:buClr>
                <a:schemeClr val="accent6"/>
              </a:buClr>
              <a:buSzPts val="1080"/>
              <a:buNone/>
              <a:defRPr sz="1200">
                <a:solidFill>
                  <a:schemeClr val="accent6"/>
                </a:solidFill>
                <a:latin typeface="Quattrocento Sans"/>
                <a:ea typeface="Quattrocento Sans"/>
                <a:cs typeface="Quattrocento Sans"/>
                <a:sym typeface="Quattrocento Sans"/>
              </a:defRPr>
            </a:lvl2pPr>
            <a:lvl3pPr marL="1371600" lvl="2"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3pPr>
            <a:lvl4pPr marL="1828800" lvl="3"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4pPr>
            <a:lvl5pPr marL="2286000" lvl="4"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0" name="Google Shape;680;p81"/>
          <p:cNvSpPr txBox="1">
            <a:spLocks noGrp="1"/>
          </p:cNvSpPr>
          <p:nvPr>
            <p:ph type="body" idx="6"/>
          </p:nvPr>
        </p:nvSpPr>
        <p:spPr>
          <a:xfrm>
            <a:off x="8688388" y="4545013"/>
            <a:ext cx="2605087" cy="132343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atin typeface="Quattrocento Sans"/>
                <a:ea typeface="Quattrocento Sans"/>
                <a:cs typeface="Quattrocento Sans"/>
                <a:sym typeface="Quattrocento Sans"/>
              </a:defRPr>
            </a:lvl1pPr>
            <a:lvl2pPr marL="914400" lvl="1" indent="-228600" algn="l">
              <a:lnSpc>
                <a:spcPct val="100000"/>
              </a:lnSpc>
              <a:spcBef>
                <a:spcPts val="240"/>
              </a:spcBef>
              <a:spcAft>
                <a:spcPts val="0"/>
              </a:spcAft>
              <a:buClr>
                <a:schemeClr val="accent6"/>
              </a:buClr>
              <a:buSzPts val="1080"/>
              <a:buNone/>
              <a:defRPr sz="1200">
                <a:solidFill>
                  <a:schemeClr val="accent6"/>
                </a:solidFill>
                <a:latin typeface="Quattrocento Sans"/>
                <a:ea typeface="Quattrocento Sans"/>
                <a:cs typeface="Quattrocento Sans"/>
                <a:sym typeface="Quattrocento Sans"/>
              </a:defRPr>
            </a:lvl2pPr>
            <a:lvl3pPr marL="1371600" lvl="2"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3pPr>
            <a:lvl4pPr marL="1828800" lvl="3"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4pPr>
            <a:lvl5pPr marL="2286000" lvl="4" indent="-228600" algn="l">
              <a:lnSpc>
                <a:spcPct val="100000"/>
              </a:lnSpc>
              <a:spcBef>
                <a:spcPts val="240"/>
              </a:spcBef>
              <a:spcAft>
                <a:spcPts val="0"/>
              </a:spcAft>
              <a:buClr>
                <a:schemeClr val="dk1"/>
              </a:buClr>
              <a:buSzPts val="1080"/>
              <a:buNone/>
              <a:defRPr sz="12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pos="2376">
          <p15:clr>
            <a:srgbClr val="5ACBF0"/>
          </p15:clr>
        </p15:guide>
        <p15:guide id="3" pos="3113">
          <p15:clr>
            <a:srgbClr val="5ACBF0"/>
          </p15:clr>
        </p15:guide>
        <p15:guide id="4" pos="547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side by side multi column 2">
  <p:cSld name="Title and text side by side multi column 2">
    <p:spTree>
      <p:nvGrpSpPr>
        <p:cNvPr id="1" name="Shape 681"/>
        <p:cNvGrpSpPr/>
        <p:nvPr/>
      </p:nvGrpSpPr>
      <p:grpSpPr>
        <a:xfrm>
          <a:off x="0" y="0"/>
          <a:ext cx="0" cy="0"/>
          <a:chOff x="0" y="0"/>
          <a:chExt cx="0" cy="0"/>
        </a:xfrm>
      </p:grpSpPr>
      <p:sp>
        <p:nvSpPr>
          <p:cNvPr id="682" name="Google Shape;682;p82"/>
          <p:cNvSpPr/>
          <p:nvPr/>
        </p:nvSpPr>
        <p:spPr>
          <a:xfrm>
            <a:off x="0" y="0"/>
            <a:ext cx="43561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83" name="Google Shape;683;p82"/>
          <p:cNvSpPr txBox="1">
            <a:spLocks noGrp="1"/>
          </p:cNvSpPr>
          <p:nvPr>
            <p:ph type="title"/>
          </p:nvPr>
        </p:nvSpPr>
        <p:spPr>
          <a:xfrm>
            <a:off x="588263" y="585788"/>
            <a:ext cx="3182027" cy="311862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4" name="Google Shape;684;p82"/>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685" name="Google Shape;685;p82"/>
          <p:cNvSpPr txBox="1">
            <a:spLocks noGrp="1"/>
          </p:cNvSpPr>
          <p:nvPr>
            <p:ph type="body" idx="1"/>
          </p:nvPr>
        </p:nvSpPr>
        <p:spPr>
          <a:xfrm>
            <a:off x="8688289" y="718472"/>
            <a:ext cx="2921100" cy="5498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chemeClr val="dk1"/>
              </a:buClr>
              <a:buSzPts val="2160"/>
              <a:buNone/>
              <a:defRPr sz="24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6" name="Google Shape;686;p82"/>
          <p:cNvSpPr txBox="1">
            <a:spLocks noGrp="1"/>
          </p:cNvSpPr>
          <p:nvPr>
            <p:ph type="body" idx="2"/>
          </p:nvPr>
        </p:nvSpPr>
        <p:spPr>
          <a:xfrm>
            <a:off x="8688288" y="1346405"/>
            <a:ext cx="2921101" cy="473976"/>
          </a:xfrm>
          <a:prstGeom prst="rect">
            <a:avLst/>
          </a:prstGeom>
          <a:noFill/>
          <a:ln>
            <a:noFill/>
          </a:ln>
        </p:spPr>
        <p:txBody>
          <a:bodyPr spcFirstLastPara="1" wrap="square" lIns="0" tIns="0" rIns="0" bIns="0" anchor="t" anchorCtr="0">
            <a:spAutoFit/>
          </a:bodyPr>
          <a:lstStyle>
            <a:lvl1pPr marL="457200" lvl="0" indent="-308610" algn="l">
              <a:lnSpc>
                <a:spcPct val="100000"/>
              </a:lnSpc>
              <a:spcBef>
                <a:spcPts val="280"/>
              </a:spcBef>
              <a:spcAft>
                <a:spcPts val="0"/>
              </a:spcAft>
              <a:buClr>
                <a:schemeClr val="accent6"/>
              </a:buClr>
              <a:buSzPts val="1260"/>
              <a:buChar char="·"/>
              <a:defRPr sz="1400">
                <a:solidFill>
                  <a:schemeClr val="accent6"/>
                </a:solidFill>
              </a:defRPr>
            </a:lvl1pPr>
            <a:lvl2pPr marL="914400" lvl="1" indent="-228600" algn="l">
              <a:lnSpc>
                <a:spcPct val="100000"/>
              </a:lnSpc>
              <a:spcBef>
                <a:spcPts val="280"/>
              </a:spcBef>
              <a:spcAft>
                <a:spcPts val="0"/>
              </a:spcAft>
              <a:buClr>
                <a:schemeClr val="accent6"/>
              </a:buClr>
              <a:buSzPts val="1260"/>
              <a:buNone/>
              <a:defRPr sz="1400">
                <a:solidFill>
                  <a:schemeClr val="accent6"/>
                </a:solidFill>
              </a:defRPr>
            </a:lvl2pPr>
            <a:lvl3pPr marL="1371600" lvl="2" indent="-308610" algn="l">
              <a:lnSpc>
                <a:spcPct val="100000"/>
              </a:lnSpc>
              <a:spcBef>
                <a:spcPts val="280"/>
              </a:spcBef>
              <a:spcAft>
                <a:spcPts val="0"/>
              </a:spcAft>
              <a:buClr>
                <a:schemeClr val="accent6"/>
              </a:buClr>
              <a:buSzPts val="1260"/>
              <a:buChar char="·"/>
              <a:defRPr sz="1400">
                <a:solidFill>
                  <a:schemeClr val="accent6"/>
                </a:solidFill>
              </a:defRPr>
            </a:lvl3pPr>
            <a:lvl4pPr marL="1828800" lvl="3" indent="-308610" algn="l">
              <a:lnSpc>
                <a:spcPct val="100000"/>
              </a:lnSpc>
              <a:spcBef>
                <a:spcPts val="280"/>
              </a:spcBef>
              <a:spcAft>
                <a:spcPts val="0"/>
              </a:spcAft>
              <a:buClr>
                <a:schemeClr val="accent6"/>
              </a:buClr>
              <a:buSzPts val="1260"/>
              <a:buChar char="·"/>
              <a:defRPr sz="1400">
                <a:solidFill>
                  <a:schemeClr val="accent6"/>
                </a:solidFill>
              </a:defRPr>
            </a:lvl4pPr>
            <a:lvl5pPr marL="2286000" lvl="4" indent="-308610" algn="l">
              <a:lnSpc>
                <a:spcPct val="100000"/>
              </a:lnSpc>
              <a:spcBef>
                <a:spcPts val="280"/>
              </a:spcBef>
              <a:spcAft>
                <a:spcPts val="0"/>
              </a:spcAft>
              <a:buClr>
                <a:schemeClr val="accent6"/>
              </a:buClr>
              <a:buSzPts val="1260"/>
              <a:buChar char="·"/>
              <a:defRPr sz="1400">
                <a:solidFill>
                  <a:schemeClr val="accent6"/>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7" name="Google Shape;687;p82"/>
          <p:cNvSpPr txBox="1">
            <a:spLocks noGrp="1"/>
          </p:cNvSpPr>
          <p:nvPr>
            <p:ph type="body" idx="3"/>
          </p:nvPr>
        </p:nvSpPr>
        <p:spPr>
          <a:xfrm>
            <a:off x="4943872" y="718472"/>
            <a:ext cx="2921100" cy="5498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chemeClr val="dk1"/>
              </a:buClr>
              <a:buSzPts val="2160"/>
              <a:buNone/>
              <a:defRPr sz="24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8" name="Google Shape;688;p82"/>
          <p:cNvSpPr txBox="1">
            <a:spLocks noGrp="1"/>
          </p:cNvSpPr>
          <p:nvPr>
            <p:ph type="body" idx="4"/>
          </p:nvPr>
        </p:nvSpPr>
        <p:spPr>
          <a:xfrm>
            <a:off x="4943871" y="1346405"/>
            <a:ext cx="2921101" cy="473976"/>
          </a:xfrm>
          <a:prstGeom prst="rect">
            <a:avLst/>
          </a:prstGeom>
          <a:noFill/>
          <a:ln>
            <a:noFill/>
          </a:ln>
        </p:spPr>
        <p:txBody>
          <a:bodyPr spcFirstLastPara="1" wrap="square" lIns="0" tIns="0" rIns="0" bIns="0" anchor="t" anchorCtr="0">
            <a:spAutoFit/>
          </a:bodyPr>
          <a:lstStyle>
            <a:lvl1pPr marL="457200" lvl="0" indent="-308610" algn="l">
              <a:lnSpc>
                <a:spcPct val="100000"/>
              </a:lnSpc>
              <a:spcBef>
                <a:spcPts val="280"/>
              </a:spcBef>
              <a:spcAft>
                <a:spcPts val="0"/>
              </a:spcAft>
              <a:buClr>
                <a:schemeClr val="accent6"/>
              </a:buClr>
              <a:buSzPts val="1260"/>
              <a:buChar char="·"/>
              <a:defRPr sz="1400">
                <a:solidFill>
                  <a:schemeClr val="accent6"/>
                </a:solidFill>
              </a:defRPr>
            </a:lvl1pPr>
            <a:lvl2pPr marL="914400" lvl="1" indent="-228600" algn="l">
              <a:lnSpc>
                <a:spcPct val="100000"/>
              </a:lnSpc>
              <a:spcBef>
                <a:spcPts val="280"/>
              </a:spcBef>
              <a:spcAft>
                <a:spcPts val="0"/>
              </a:spcAft>
              <a:buClr>
                <a:schemeClr val="accent6"/>
              </a:buClr>
              <a:buSzPts val="1260"/>
              <a:buNone/>
              <a:defRPr sz="1400">
                <a:solidFill>
                  <a:schemeClr val="accent6"/>
                </a:solidFill>
              </a:defRPr>
            </a:lvl2pPr>
            <a:lvl3pPr marL="1371600" lvl="2" indent="-308610" algn="l">
              <a:lnSpc>
                <a:spcPct val="100000"/>
              </a:lnSpc>
              <a:spcBef>
                <a:spcPts val="280"/>
              </a:spcBef>
              <a:spcAft>
                <a:spcPts val="0"/>
              </a:spcAft>
              <a:buClr>
                <a:schemeClr val="accent6"/>
              </a:buClr>
              <a:buSzPts val="1260"/>
              <a:buChar char="·"/>
              <a:defRPr sz="1400">
                <a:solidFill>
                  <a:schemeClr val="accent6"/>
                </a:solidFill>
              </a:defRPr>
            </a:lvl3pPr>
            <a:lvl4pPr marL="1828800" lvl="3" indent="-308610" algn="l">
              <a:lnSpc>
                <a:spcPct val="100000"/>
              </a:lnSpc>
              <a:spcBef>
                <a:spcPts val="280"/>
              </a:spcBef>
              <a:spcAft>
                <a:spcPts val="0"/>
              </a:spcAft>
              <a:buClr>
                <a:schemeClr val="accent6"/>
              </a:buClr>
              <a:buSzPts val="1260"/>
              <a:buChar char="·"/>
              <a:defRPr sz="1400">
                <a:solidFill>
                  <a:schemeClr val="accent6"/>
                </a:solidFill>
              </a:defRPr>
            </a:lvl4pPr>
            <a:lvl5pPr marL="2286000" lvl="4" indent="-308610" algn="l">
              <a:lnSpc>
                <a:spcPct val="100000"/>
              </a:lnSpc>
              <a:spcBef>
                <a:spcPts val="280"/>
              </a:spcBef>
              <a:spcAft>
                <a:spcPts val="0"/>
              </a:spcAft>
              <a:buClr>
                <a:schemeClr val="accent6"/>
              </a:buClr>
              <a:buSzPts val="1260"/>
              <a:buChar char="·"/>
              <a:defRPr sz="1400">
                <a:solidFill>
                  <a:schemeClr val="accent6"/>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9" name="Google Shape;689;p82"/>
          <p:cNvSpPr txBox="1">
            <a:spLocks noGrp="1"/>
          </p:cNvSpPr>
          <p:nvPr>
            <p:ph type="body" idx="5"/>
          </p:nvPr>
        </p:nvSpPr>
        <p:spPr>
          <a:xfrm>
            <a:off x="8688388" y="2528888"/>
            <a:ext cx="2921100" cy="5498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chemeClr val="dk1"/>
              </a:buClr>
              <a:buSzPts val="2160"/>
              <a:buNone/>
              <a:defRPr sz="24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0" name="Google Shape;690;p82"/>
          <p:cNvSpPr txBox="1">
            <a:spLocks noGrp="1"/>
          </p:cNvSpPr>
          <p:nvPr>
            <p:ph type="body" idx="6"/>
          </p:nvPr>
        </p:nvSpPr>
        <p:spPr>
          <a:xfrm>
            <a:off x="8688387" y="3156821"/>
            <a:ext cx="2921101" cy="473976"/>
          </a:xfrm>
          <a:prstGeom prst="rect">
            <a:avLst/>
          </a:prstGeom>
          <a:noFill/>
          <a:ln>
            <a:noFill/>
          </a:ln>
        </p:spPr>
        <p:txBody>
          <a:bodyPr spcFirstLastPara="1" wrap="square" lIns="0" tIns="0" rIns="0" bIns="0" anchor="t" anchorCtr="0">
            <a:spAutoFit/>
          </a:bodyPr>
          <a:lstStyle>
            <a:lvl1pPr marL="457200" lvl="0" indent="-308610" algn="l">
              <a:lnSpc>
                <a:spcPct val="100000"/>
              </a:lnSpc>
              <a:spcBef>
                <a:spcPts val="280"/>
              </a:spcBef>
              <a:spcAft>
                <a:spcPts val="0"/>
              </a:spcAft>
              <a:buClr>
                <a:schemeClr val="accent6"/>
              </a:buClr>
              <a:buSzPts val="1260"/>
              <a:buChar char="·"/>
              <a:defRPr sz="1400">
                <a:solidFill>
                  <a:schemeClr val="accent6"/>
                </a:solidFill>
              </a:defRPr>
            </a:lvl1pPr>
            <a:lvl2pPr marL="914400" lvl="1" indent="-228600" algn="l">
              <a:lnSpc>
                <a:spcPct val="100000"/>
              </a:lnSpc>
              <a:spcBef>
                <a:spcPts val="280"/>
              </a:spcBef>
              <a:spcAft>
                <a:spcPts val="0"/>
              </a:spcAft>
              <a:buClr>
                <a:schemeClr val="accent6"/>
              </a:buClr>
              <a:buSzPts val="1260"/>
              <a:buNone/>
              <a:defRPr sz="1400">
                <a:solidFill>
                  <a:schemeClr val="accent6"/>
                </a:solidFill>
              </a:defRPr>
            </a:lvl2pPr>
            <a:lvl3pPr marL="1371600" lvl="2" indent="-308610" algn="l">
              <a:lnSpc>
                <a:spcPct val="100000"/>
              </a:lnSpc>
              <a:spcBef>
                <a:spcPts val="280"/>
              </a:spcBef>
              <a:spcAft>
                <a:spcPts val="0"/>
              </a:spcAft>
              <a:buClr>
                <a:schemeClr val="accent6"/>
              </a:buClr>
              <a:buSzPts val="1260"/>
              <a:buChar char="·"/>
              <a:defRPr sz="1400">
                <a:solidFill>
                  <a:schemeClr val="accent6"/>
                </a:solidFill>
              </a:defRPr>
            </a:lvl3pPr>
            <a:lvl4pPr marL="1828800" lvl="3" indent="-308610" algn="l">
              <a:lnSpc>
                <a:spcPct val="100000"/>
              </a:lnSpc>
              <a:spcBef>
                <a:spcPts val="280"/>
              </a:spcBef>
              <a:spcAft>
                <a:spcPts val="0"/>
              </a:spcAft>
              <a:buClr>
                <a:schemeClr val="accent6"/>
              </a:buClr>
              <a:buSzPts val="1260"/>
              <a:buChar char="·"/>
              <a:defRPr sz="1400">
                <a:solidFill>
                  <a:schemeClr val="accent6"/>
                </a:solidFill>
              </a:defRPr>
            </a:lvl4pPr>
            <a:lvl5pPr marL="2286000" lvl="4" indent="-308610" algn="l">
              <a:lnSpc>
                <a:spcPct val="100000"/>
              </a:lnSpc>
              <a:spcBef>
                <a:spcPts val="280"/>
              </a:spcBef>
              <a:spcAft>
                <a:spcPts val="0"/>
              </a:spcAft>
              <a:buClr>
                <a:schemeClr val="accent6"/>
              </a:buClr>
              <a:buSzPts val="1260"/>
              <a:buChar char="·"/>
              <a:defRPr sz="1400">
                <a:solidFill>
                  <a:schemeClr val="accent6"/>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1" name="Google Shape;691;p82"/>
          <p:cNvSpPr txBox="1">
            <a:spLocks noGrp="1"/>
          </p:cNvSpPr>
          <p:nvPr>
            <p:ph type="body" idx="7"/>
          </p:nvPr>
        </p:nvSpPr>
        <p:spPr>
          <a:xfrm>
            <a:off x="4943971" y="2528888"/>
            <a:ext cx="2921100" cy="5498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chemeClr val="dk1"/>
              </a:buClr>
              <a:buSzPts val="2160"/>
              <a:buNone/>
              <a:defRPr sz="24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2" name="Google Shape;692;p82"/>
          <p:cNvSpPr txBox="1">
            <a:spLocks noGrp="1"/>
          </p:cNvSpPr>
          <p:nvPr>
            <p:ph type="body" idx="8"/>
          </p:nvPr>
        </p:nvSpPr>
        <p:spPr>
          <a:xfrm>
            <a:off x="4943970" y="3156821"/>
            <a:ext cx="2921101" cy="473976"/>
          </a:xfrm>
          <a:prstGeom prst="rect">
            <a:avLst/>
          </a:prstGeom>
          <a:noFill/>
          <a:ln>
            <a:noFill/>
          </a:ln>
        </p:spPr>
        <p:txBody>
          <a:bodyPr spcFirstLastPara="1" wrap="square" lIns="0" tIns="0" rIns="0" bIns="0" anchor="t" anchorCtr="0">
            <a:spAutoFit/>
          </a:bodyPr>
          <a:lstStyle>
            <a:lvl1pPr marL="457200" lvl="0" indent="-308610" algn="l">
              <a:lnSpc>
                <a:spcPct val="100000"/>
              </a:lnSpc>
              <a:spcBef>
                <a:spcPts val="280"/>
              </a:spcBef>
              <a:spcAft>
                <a:spcPts val="0"/>
              </a:spcAft>
              <a:buClr>
                <a:schemeClr val="accent6"/>
              </a:buClr>
              <a:buSzPts val="1260"/>
              <a:buChar char="·"/>
              <a:defRPr sz="1400">
                <a:solidFill>
                  <a:schemeClr val="accent6"/>
                </a:solidFill>
              </a:defRPr>
            </a:lvl1pPr>
            <a:lvl2pPr marL="914400" lvl="1" indent="-228600" algn="l">
              <a:lnSpc>
                <a:spcPct val="100000"/>
              </a:lnSpc>
              <a:spcBef>
                <a:spcPts val="280"/>
              </a:spcBef>
              <a:spcAft>
                <a:spcPts val="0"/>
              </a:spcAft>
              <a:buClr>
                <a:schemeClr val="accent6"/>
              </a:buClr>
              <a:buSzPts val="1260"/>
              <a:buNone/>
              <a:defRPr sz="1400">
                <a:solidFill>
                  <a:schemeClr val="accent6"/>
                </a:solidFill>
              </a:defRPr>
            </a:lvl2pPr>
            <a:lvl3pPr marL="1371600" lvl="2" indent="-308610" algn="l">
              <a:lnSpc>
                <a:spcPct val="100000"/>
              </a:lnSpc>
              <a:spcBef>
                <a:spcPts val="280"/>
              </a:spcBef>
              <a:spcAft>
                <a:spcPts val="0"/>
              </a:spcAft>
              <a:buClr>
                <a:schemeClr val="accent6"/>
              </a:buClr>
              <a:buSzPts val="1260"/>
              <a:buChar char="·"/>
              <a:defRPr sz="1400">
                <a:solidFill>
                  <a:schemeClr val="accent6"/>
                </a:solidFill>
              </a:defRPr>
            </a:lvl3pPr>
            <a:lvl4pPr marL="1828800" lvl="3" indent="-308610" algn="l">
              <a:lnSpc>
                <a:spcPct val="100000"/>
              </a:lnSpc>
              <a:spcBef>
                <a:spcPts val="280"/>
              </a:spcBef>
              <a:spcAft>
                <a:spcPts val="0"/>
              </a:spcAft>
              <a:buClr>
                <a:schemeClr val="accent6"/>
              </a:buClr>
              <a:buSzPts val="1260"/>
              <a:buChar char="·"/>
              <a:defRPr sz="1400">
                <a:solidFill>
                  <a:schemeClr val="accent6"/>
                </a:solidFill>
              </a:defRPr>
            </a:lvl4pPr>
            <a:lvl5pPr marL="2286000" lvl="4" indent="-308610" algn="l">
              <a:lnSpc>
                <a:spcPct val="100000"/>
              </a:lnSpc>
              <a:spcBef>
                <a:spcPts val="280"/>
              </a:spcBef>
              <a:spcAft>
                <a:spcPts val="0"/>
              </a:spcAft>
              <a:buClr>
                <a:schemeClr val="accent6"/>
              </a:buClr>
              <a:buSzPts val="1260"/>
              <a:buChar char="·"/>
              <a:defRPr sz="1400">
                <a:solidFill>
                  <a:schemeClr val="accent6"/>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3" name="Google Shape;693;p82"/>
          <p:cNvSpPr txBox="1">
            <a:spLocks noGrp="1"/>
          </p:cNvSpPr>
          <p:nvPr>
            <p:ph type="body" idx="9"/>
          </p:nvPr>
        </p:nvSpPr>
        <p:spPr>
          <a:xfrm>
            <a:off x="8688388" y="4508500"/>
            <a:ext cx="2921100" cy="5498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chemeClr val="dk1"/>
              </a:buClr>
              <a:buSzPts val="2160"/>
              <a:buNone/>
              <a:defRPr sz="24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4" name="Google Shape;694;p82"/>
          <p:cNvSpPr txBox="1">
            <a:spLocks noGrp="1"/>
          </p:cNvSpPr>
          <p:nvPr>
            <p:ph type="body" idx="13"/>
          </p:nvPr>
        </p:nvSpPr>
        <p:spPr>
          <a:xfrm>
            <a:off x="8688387" y="5136433"/>
            <a:ext cx="2921101" cy="473976"/>
          </a:xfrm>
          <a:prstGeom prst="rect">
            <a:avLst/>
          </a:prstGeom>
          <a:noFill/>
          <a:ln>
            <a:noFill/>
          </a:ln>
        </p:spPr>
        <p:txBody>
          <a:bodyPr spcFirstLastPara="1" wrap="square" lIns="0" tIns="0" rIns="0" bIns="0" anchor="t" anchorCtr="0">
            <a:spAutoFit/>
          </a:bodyPr>
          <a:lstStyle>
            <a:lvl1pPr marL="457200" lvl="0" indent="-308610" algn="l">
              <a:lnSpc>
                <a:spcPct val="100000"/>
              </a:lnSpc>
              <a:spcBef>
                <a:spcPts val="280"/>
              </a:spcBef>
              <a:spcAft>
                <a:spcPts val="0"/>
              </a:spcAft>
              <a:buClr>
                <a:schemeClr val="accent6"/>
              </a:buClr>
              <a:buSzPts val="1260"/>
              <a:buChar char="·"/>
              <a:defRPr sz="1400">
                <a:solidFill>
                  <a:schemeClr val="accent6"/>
                </a:solidFill>
              </a:defRPr>
            </a:lvl1pPr>
            <a:lvl2pPr marL="914400" lvl="1" indent="-228600" algn="l">
              <a:lnSpc>
                <a:spcPct val="100000"/>
              </a:lnSpc>
              <a:spcBef>
                <a:spcPts val="280"/>
              </a:spcBef>
              <a:spcAft>
                <a:spcPts val="0"/>
              </a:spcAft>
              <a:buClr>
                <a:schemeClr val="accent6"/>
              </a:buClr>
              <a:buSzPts val="1260"/>
              <a:buNone/>
              <a:defRPr sz="1400">
                <a:solidFill>
                  <a:schemeClr val="accent6"/>
                </a:solidFill>
              </a:defRPr>
            </a:lvl2pPr>
            <a:lvl3pPr marL="1371600" lvl="2" indent="-308610" algn="l">
              <a:lnSpc>
                <a:spcPct val="100000"/>
              </a:lnSpc>
              <a:spcBef>
                <a:spcPts val="280"/>
              </a:spcBef>
              <a:spcAft>
                <a:spcPts val="0"/>
              </a:spcAft>
              <a:buClr>
                <a:schemeClr val="accent6"/>
              </a:buClr>
              <a:buSzPts val="1260"/>
              <a:buChar char="·"/>
              <a:defRPr sz="1400">
                <a:solidFill>
                  <a:schemeClr val="accent6"/>
                </a:solidFill>
              </a:defRPr>
            </a:lvl3pPr>
            <a:lvl4pPr marL="1828800" lvl="3" indent="-308610" algn="l">
              <a:lnSpc>
                <a:spcPct val="100000"/>
              </a:lnSpc>
              <a:spcBef>
                <a:spcPts val="280"/>
              </a:spcBef>
              <a:spcAft>
                <a:spcPts val="0"/>
              </a:spcAft>
              <a:buClr>
                <a:schemeClr val="accent6"/>
              </a:buClr>
              <a:buSzPts val="1260"/>
              <a:buChar char="·"/>
              <a:defRPr sz="1400">
                <a:solidFill>
                  <a:schemeClr val="accent6"/>
                </a:solidFill>
              </a:defRPr>
            </a:lvl4pPr>
            <a:lvl5pPr marL="2286000" lvl="4" indent="-308610" algn="l">
              <a:lnSpc>
                <a:spcPct val="100000"/>
              </a:lnSpc>
              <a:spcBef>
                <a:spcPts val="280"/>
              </a:spcBef>
              <a:spcAft>
                <a:spcPts val="0"/>
              </a:spcAft>
              <a:buClr>
                <a:schemeClr val="accent6"/>
              </a:buClr>
              <a:buSzPts val="1260"/>
              <a:buChar char="·"/>
              <a:defRPr sz="1400">
                <a:solidFill>
                  <a:schemeClr val="accent6"/>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5" name="Google Shape;695;p82"/>
          <p:cNvSpPr txBox="1">
            <a:spLocks noGrp="1"/>
          </p:cNvSpPr>
          <p:nvPr>
            <p:ph type="body" idx="14"/>
          </p:nvPr>
        </p:nvSpPr>
        <p:spPr>
          <a:xfrm>
            <a:off x="4943971" y="4508500"/>
            <a:ext cx="2921100" cy="5498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chemeClr val="dk1"/>
              </a:buClr>
              <a:buSzPts val="2160"/>
              <a:buNone/>
              <a:defRPr sz="24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6" name="Google Shape;696;p82"/>
          <p:cNvSpPr txBox="1">
            <a:spLocks noGrp="1"/>
          </p:cNvSpPr>
          <p:nvPr>
            <p:ph type="body" idx="15"/>
          </p:nvPr>
        </p:nvSpPr>
        <p:spPr>
          <a:xfrm>
            <a:off x="4943970" y="5136433"/>
            <a:ext cx="2921101" cy="473976"/>
          </a:xfrm>
          <a:prstGeom prst="rect">
            <a:avLst/>
          </a:prstGeom>
          <a:noFill/>
          <a:ln>
            <a:noFill/>
          </a:ln>
        </p:spPr>
        <p:txBody>
          <a:bodyPr spcFirstLastPara="1" wrap="square" lIns="0" tIns="0" rIns="0" bIns="0" anchor="t" anchorCtr="0">
            <a:spAutoFit/>
          </a:bodyPr>
          <a:lstStyle>
            <a:lvl1pPr marL="457200" lvl="0" indent="-308610" algn="l">
              <a:lnSpc>
                <a:spcPct val="100000"/>
              </a:lnSpc>
              <a:spcBef>
                <a:spcPts val="280"/>
              </a:spcBef>
              <a:spcAft>
                <a:spcPts val="0"/>
              </a:spcAft>
              <a:buClr>
                <a:schemeClr val="accent6"/>
              </a:buClr>
              <a:buSzPts val="1260"/>
              <a:buChar char="·"/>
              <a:defRPr sz="1400">
                <a:solidFill>
                  <a:schemeClr val="accent6"/>
                </a:solidFill>
              </a:defRPr>
            </a:lvl1pPr>
            <a:lvl2pPr marL="914400" lvl="1" indent="-228600" algn="l">
              <a:lnSpc>
                <a:spcPct val="100000"/>
              </a:lnSpc>
              <a:spcBef>
                <a:spcPts val="280"/>
              </a:spcBef>
              <a:spcAft>
                <a:spcPts val="0"/>
              </a:spcAft>
              <a:buClr>
                <a:schemeClr val="accent6"/>
              </a:buClr>
              <a:buSzPts val="1260"/>
              <a:buNone/>
              <a:defRPr sz="1400">
                <a:solidFill>
                  <a:schemeClr val="accent6"/>
                </a:solidFill>
              </a:defRPr>
            </a:lvl2pPr>
            <a:lvl3pPr marL="1371600" lvl="2" indent="-308610" algn="l">
              <a:lnSpc>
                <a:spcPct val="100000"/>
              </a:lnSpc>
              <a:spcBef>
                <a:spcPts val="280"/>
              </a:spcBef>
              <a:spcAft>
                <a:spcPts val="0"/>
              </a:spcAft>
              <a:buClr>
                <a:schemeClr val="accent6"/>
              </a:buClr>
              <a:buSzPts val="1260"/>
              <a:buChar char="·"/>
              <a:defRPr sz="1400">
                <a:solidFill>
                  <a:schemeClr val="accent6"/>
                </a:solidFill>
              </a:defRPr>
            </a:lvl3pPr>
            <a:lvl4pPr marL="1828800" lvl="3" indent="-308610" algn="l">
              <a:lnSpc>
                <a:spcPct val="100000"/>
              </a:lnSpc>
              <a:spcBef>
                <a:spcPts val="280"/>
              </a:spcBef>
              <a:spcAft>
                <a:spcPts val="0"/>
              </a:spcAft>
              <a:buClr>
                <a:schemeClr val="accent6"/>
              </a:buClr>
              <a:buSzPts val="1260"/>
              <a:buChar char="·"/>
              <a:defRPr sz="1400">
                <a:solidFill>
                  <a:schemeClr val="accent6"/>
                </a:solidFill>
              </a:defRPr>
            </a:lvl4pPr>
            <a:lvl5pPr marL="2286000" lvl="4" indent="-308610" algn="l">
              <a:lnSpc>
                <a:spcPct val="100000"/>
              </a:lnSpc>
              <a:spcBef>
                <a:spcPts val="280"/>
              </a:spcBef>
              <a:spcAft>
                <a:spcPts val="0"/>
              </a:spcAft>
              <a:buClr>
                <a:schemeClr val="accent6"/>
              </a:buClr>
              <a:buSzPts val="1260"/>
              <a:buChar char="·"/>
              <a:defRPr sz="1400">
                <a:solidFill>
                  <a:schemeClr val="accent6"/>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pos="2376">
          <p15:clr>
            <a:srgbClr val="5ACBF0"/>
          </p15:clr>
        </p15:guide>
        <p15:guide id="3" pos="3113">
          <p15:clr>
            <a:srgbClr val="5ACBF0"/>
          </p15:clr>
        </p15:guide>
        <p15:guide id="4" pos="547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_Title and text side by side 3">
  <p:cSld name="2_Title and text side by side 3">
    <p:spTree>
      <p:nvGrpSpPr>
        <p:cNvPr id="1" name="Shape 697"/>
        <p:cNvGrpSpPr/>
        <p:nvPr/>
      </p:nvGrpSpPr>
      <p:grpSpPr>
        <a:xfrm>
          <a:off x="0" y="0"/>
          <a:ext cx="0" cy="0"/>
          <a:chOff x="0" y="0"/>
          <a:chExt cx="0" cy="0"/>
        </a:xfrm>
      </p:grpSpPr>
      <p:sp>
        <p:nvSpPr>
          <p:cNvPr id="698" name="Google Shape;698;p83"/>
          <p:cNvSpPr/>
          <p:nvPr/>
        </p:nvSpPr>
        <p:spPr>
          <a:xfrm>
            <a:off x="0" y="0"/>
            <a:ext cx="43561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99" name="Google Shape;699;p83"/>
          <p:cNvSpPr txBox="1">
            <a:spLocks noGrp="1"/>
          </p:cNvSpPr>
          <p:nvPr>
            <p:ph type="title"/>
          </p:nvPr>
        </p:nvSpPr>
        <p:spPr>
          <a:xfrm>
            <a:off x="588263" y="585788"/>
            <a:ext cx="3182027" cy="5757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0" name="Google Shape;700;p83"/>
          <p:cNvSpPr txBox="1">
            <a:spLocks noGrp="1"/>
          </p:cNvSpPr>
          <p:nvPr>
            <p:ph type="body" idx="1"/>
          </p:nvPr>
        </p:nvSpPr>
        <p:spPr>
          <a:xfrm>
            <a:off x="584200" y="1286005"/>
            <a:ext cx="3187700" cy="498303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1"/>
              </a:buClr>
              <a:buSzPts val="1800"/>
              <a:buFont typeface="Noto Sans Symbols"/>
              <a:buNone/>
              <a:defRPr sz="2000">
                <a:solidFill>
                  <a:schemeClr val="lt1"/>
                </a:solidFill>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1" name="Google Shape;701;p83"/>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Title and text side by side 3">
  <p:cSld name="1_Title and text side by side 3">
    <p:spTree>
      <p:nvGrpSpPr>
        <p:cNvPr id="1" name="Shape 702"/>
        <p:cNvGrpSpPr/>
        <p:nvPr/>
      </p:nvGrpSpPr>
      <p:grpSpPr>
        <a:xfrm>
          <a:off x="0" y="0"/>
          <a:ext cx="0" cy="0"/>
          <a:chOff x="0" y="0"/>
          <a:chExt cx="0" cy="0"/>
        </a:xfrm>
      </p:grpSpPr>
      <p:sp>
        <p:nvSpPr>
          <p:cNvPr id="703" name="Google Shape;703;p84"/>
          <p:cNvSpPr/>
          <p:nvPr/>
        </p:nvSpPr>
        <p:spPr>
          <a:xfrm>
            <a:off x="7835900" y="0"/>
            <a:ext cx="43561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704" name="Google Shape;704;p84"/>
          <p:cNvSpPr txBox="1">
            <a:spLocks noGrp="1"/>
          </p:cNvSpPr>
          <p:nvPr>
            <p:ph type="title"/>
          </p:nvPr>
        </p:nvSpPr>
        <p:spPr>
          <a:xfrm>
            <a:off x="584200" y="585788"/>
            <a:ext cx="6088063" cy="60869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600"/>
              <a:buFont typeface="Quattrocento Sans"/>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5" name="Google Shape;705;p84"/>
          <p:cNvSpPr txBox="1">
            <a:spLocks noGrp="1"/>
          </p:cNvSpPr>
          <p:nvPr>
            <p:ph type="body" idx="1"/>
          </p:nvPr>
        </p:nvSpPr>
        <p:spPr>
          <a:xfrm>
            <a:off x="8361404" y="585788"/>
            <a:ext cx="3247983" cy="56832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1"/>
              </a:buClr>
              <a:buSzPts val="1800"/>
              <a:buFont typeface="Noto Sans Symbols"/>
              <a:buNone/>
              <a:defRPr sz="2000">
                <a:solidFill>
                  <a:schemeClr val="lt1"/>
                </a:solidFill>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6" name="Google Shape;706;p8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707" name="Google Shape;707;p84"/>
          <p:cNvSpPr txBox="1">
            <a:spLocks noGrp="1"/>
          </p:cNvSpPr>
          <p:nvPr>
            <p:ph type="body" idx="2"/>
          </p:nvPr>
        </p:nvSpPr>
        <p:spPr>
          <a:xfrm>
            <a:off x="584200" y="1196752"/>
            <a:ext cx="6088063" cy="2232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dk1"/>
              </a:buClr>
              <a:buSzPts val="1800"/>
              <a:buFont typeface="Noto Sans Symbols"/>
              <a:buNone/>
              <a:defRPr sz="2000">
                <a:solidFill>
                  <a:schemeClr val="dk1"/>
                </a:solidFill>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4929">
          <p15:clr>
            <a:srgbClr val="5ACBF0"/>
          </p15:clr>
        </p15:guide>
        <p15:guide id="2" orient="horz" pos="2160">
          <p15:clr>
            <a:srgbClr val="5ACBF0"/>
          </p15:clr>
        </p15:guide>
        <p15:guide id="3" pos="4566">
          <p15:clr>
            <a:srgbClr val="5ACBF0"/>
          </p15:clr>
        </p15:guide>
        <p15:guide id="4" pos="420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ext side by side 4">
  <p:cSld name="Title and text side by side 4">
    <p:bg>
      <p:bgPr>
        <a:solidFill>
          <a:schemeClr val="dk2"/>
        </a:solidFill>
        <a:effectLst/>
      </p:bgPr>
    </p:bg>
    <p:spTree>
      <p:nvGrpSpPr>
        <p:cNvPr id="1" name="Shape 708"/>
        <p:cNvGrpSpPr/>
        <p:nvPr/>
      </p:nvGrpSpPr>
      <p:grpSpPr>
        <a:xfrm>
          <a:off x="0" y="0"/>
          <a:ext cx="0" cy="0"/>
          <a:chOff x="0" y="0"/>
          <a:chExt cx="0" cy="0"/>
        </a:xfrm>
      </p:grpSpPr>
      <p:sp>
        <p:nvSpPr>
          <p:cNvPr id="709" name="Google Shape;709;p85"/>
          <p:cNvSpPr txBox="1">
            <a:spLocks noGrp="1"/>
          </p:cNvSpPr>
          <p:nvPr>
            <p:ph type="title"/>
          </p:nvPr>
        </p:nvSpPr>
        <p:spPr>
          <a:xfrm>
            <a:off x="588263" y="585788"/>
            <a:ext cx="3182027" cy="56832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6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0" name="Google Shape;710;p85"/>
          <p:cNvSpPr txBox="1">
            <a:spLocks noGrp="1"/>
          </p:cNvSpPr>
          <p:nvPr>
            <p:ph type="body" idx="1"/>
          </p:nvPr>
        </p:nvSpPr>
        <p:spPr>
          <a:xfrm>
            <a:off x="4941888" y="585788"/>
            <a:ext cx="6667500" cy="5683249"/>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560"/>
              </a:spcBef>
              <a:spcAft>
                <a:spcPts val="0"/>
              </a:spcAft>
              <a:buClr>
                <a:schemeClr val="lt1"/>
              </a:buClr>
              <a:buSzPts val="2520"/>
              <a:buFont typeface="Noto Sans Symbols"/>
              <a:buNone/>
              <a:defRPr>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cxnSp>
        <p:nvCxnSpPr>
          <p:cNvPr id="711" name="Google Shape;711;p85"/>
          <p:cNvCxnSpPr/>
          <p:nvPr/>
        </p:nvCxnSpPr>
        <p:spPr>
          <a:xfrm>
            <a:off x="4356100" y="2578100"/>
            <a:ext cx="0" cy="1701800"/>
          </a:xfrm>
          <a:prstGeom prst="straightConnector1">
            <a:avLst/>
          </a:prstGeom>
          <a:noFill/>
          <a:ln w="28575" cap="flat" cmpd="sng">
            <a:solidFill>
              <a:schemeClr val="lt1"/>
            </a:solidFill>
            <a:prstDash val="solid"/>
            <a:round/>
            <a:headEnd type="none" w="sm" len="sm"/>
            <a:tailEnd type="none" w="sm" len="sm"/>
          </a:ln>
        </p:spPr>
      </p:cxnSp>
      <p:sp>
        <p:nvSpPr>
          <p:cNvPr id="712" name="Google Shape;712;p8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ext side by side 5">
  <p:cSld name="Title and text side by side 5">
    <p:bg>
      <p:bgPr>
        <a:solidFill>
          <a:schemeClr val="dk2"/>
        </a:solidFill>
        <a:effectLst/>
      </p:bgPr>
    </p:bg>
    <p:spTree>
      <p:nvGrpSpPr>
        <p:cNvPr id="1" name="Shape 713"/>
        <p:cNvGrpSpPr/>
        <p:nvPr/>
      </p:nvGrpSpPr>
      <p:grpSpPr>
        <a:xfrm>
          <a:off x="0" y="0"/>
          <a:ext cx="0" cy="0"/>
          <a:chOff x="0" y="0"/>
          <a:chExt cx="0" cy="0"/>
        </a:xfrm>
      </p:grpSpPr>
      <p:cxnSp>
        <p:nvCxnSpPr>
          <p:cNvPr id="714" name="Google Shape;714;p86"/>
          <p:cNvCxnSpPr/>
          <p:nvPr/>
        </p:nvCxnSpPr>
        <p:spPr>
          <a:xfrm>
            <a:off x="6096000" y="1989442"/>
            <a:ext cx="0" cy="2879117"/>
          </a:xfrm>
          <a:prstGeom prst="straightConnector1">
            <a:avLst/>
          </a:prstGeom>
          <a:noFill/>
          <a:ln w="28575" cap="flat" cmpd="sng">
            <a:solidFill>
              <a:schemeClr val="lt1"/>
            </a:solidFill>
            <a:prstDash val="solid"/>
            <a:round/>
            <a:headEnd type="none" w="sm" len="sm"/>
            <a:tailEnd type="none" w="sm" len="sm"/>
          </a:ln>
        </p:spPr>
      </p:cxnSp>
      <p:sp>
        <p:nvSpPr>
          <p:cNvPr id="715" name="Google Shape;715;p86"/>
          <p:cNvSpPr txBox="1">
            <a:spLocks noGrp="1"/>
          </p:cNvSpPr>
          <p:nvPr>
            <p:ph type="title"/>
          </p:nvPr>
        </p:nvSpPr>
        <p:spPr>
          <a:xfrm>
            <a:off x="588263" y="585788"/>
            <a:ext cx="4894962" cy="56832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6" name="Google Shape;716;p86"/>
          <p:cNvSpPr txBox="1">
            <a:spLocks noGrp="1"/>
          </p:cNvSpPr>
          <p:nvPr>
            <p:ph type="body" idx="1"/>
          </p:nvPr>
        </p:nvSpPr>
        <p:spPr>
          <a:xfrm>
            <a:off x="6672262" y="585788"/>
            <a:ext cx="4937125" cy="5683249"/>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560"/>
              </a:spcBef>
              <a:spcAft>
                <a:spcPts val="0"/>
              </a:spcAft>
              <a:buClr>
                <a:schemeClr val="lt1"/>
              </a:buClr>
              <a:buSzPts val="2520"/>
              <a:buFont typeface="Noto Sans Symbols"/>
              <a:buNone/>
              <a:defRPr>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69">
          <p15:clr>
            <a:srgbClr val="F26B43"/>
          </p15:clr>
        </p15:guide>
        <p15:guide id="2" orient="horz" pos="366">
          <p15:clr>
            <a:srgbClr val="F26B43"/>
          </p15:clr>
        </p15:guide>
        <p15:guide id="3" pos="7311">
          <p15:clr>
            <a:srgbClr val="F26B43"/>
          </p15:clr>
        </p15:guide>
        <p15:guide id="4" orient="horz" pos="3951">
          <p15:clr>
            <a:srgbClr val="F26B43"/>
          </p15:clr>
        </p15:guide>
        <p15:guide id="5" pos="3749">
          <p15:clr>
            <a:srgbClr val="A4A3A4"/>
          </p15:clr>
        </p15:guide>
        <p15:guide id="6" pos="3931">
          <p15:clr>
            <a:srgbClr val="A4A3A4"/>
          </p15:clr>
        </p15:guide>
        <p15:guide id="7" pos="3840">
          <p15:clr>
            <a:srgbClr val="F26B43"/>
          </p15:clr>
        </p15:guide>
        <p15:guide id="8" pos="3454">
          <p15:clr>
            <a:srgbClr val="FBAE40"/>
          </p15:clr>
        </p15:guide>
        <p15:guide id="9" pos="420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Project Profile">
  <p:cSld name="Project Profile">
    <p:spTree>
      <p:nvGrpSpPr>
        <p:cNvPr id="1" name="Shape 717"/>
        <p:cNvGrpSpPr/>
        <p:nvPr/>
      </p:nvGrpSpPr>
      <p:grpSpPr>
        <a:xfrm>
          <a:off x="0" y="0"/>
          <a:ext cx="0" cy="0"/>
          <a:chOff x="0" y="0"/>
          <a:chExt cx="0" cy="0"/>
        </a:xfrm>
      </p:grpSpPr>
      <p:sp>
        <p:nvSpPr>
          <p:cNvPr id="718" name="Google Shape;718;p87"/>
          <p:cNvSpPr/>
          <p:nvPr/>
        </p:nvSpPr>
        <p:spPr>
          <a:xfrm>
            <a:off x="-1" y="0"/>
            <a:ext cx="5959475"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719" name="Google Shape;719;p87"/>
          <p:cNvSpPr txBox="1">
            <a:spLocks noGrp="1"/>
          </p:cNvSpPr>
          <p:nvPr>
            <p:ph type="title"/>
          </p:nvPr>
        </p:nvSpPr>
        <p:spPr>
          <a:xfrm>
            <a:off x="588263" y="585788"/>
            <a:ext cx="4726687" cy="850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720" name="Google Shape;720;p87"/>
          <p:cNvCxnSpPr/>
          <p:nvPr/>
        </p:nvCxnSpPr>
        <p:spPr>
          <a:xfrm>
            <a:off x="6240463" y="2028346"/>
            <a:ext cx="5368925" cy="0"/>
          </a:xfrm>
          <a:prstGeom prst="straightConnector1">
            <a:avLst/>
          </a:prstGeom>
          <a:noFill/>
          <a:ln w="25400" cap="flat" cmpd="sng">
            <a:solidFill>
              <a:schemeClr val="dk2"/>
            </a:solidFill>
            <a:prstDash val="solid"/>
            <a:round/>
            <a:headEnd type="none" w="sm" len="sm"/>
            <a:tailEnd type="none" w="sm" len="sm"/>
          </a:ln>
        </p:spPr>
      </p:cxnSp>
      <p:sp>
        <p:nvSpPr>
          <p:cNvPr id="721" name="Google Shape;721;p87"/>
          <p:cNvSpPr txBox="1">
            <a:spLocks noGrp="1"/>
          </p:cNvSpPr>
          <p:nvPr>
            <p:ph type="body" idx="1"/>
          </p:nvPr>
        </p:nvSpPr>
        <p:spPr>
          <a:xfrm>
            <a:off x="584201" y="2017713"/>
            <a:ext cx="3481387" cy="232679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360"/>
              </a:spcBef>
              <a:spcAft>
                <a:spcPts val="0"/>
              </a:spcAft>
              <a:buClr>
                <a:schemeClr val="lt1"/>
              </a:buClr>
              <a:buSzPts val="1620"/>
              <a:buNone/>
              <a:defRPr sz="1800">
                <a:solidFill>
                  <a:schemeClr val="lt1"/>
                </a:solidFill>
              </a:defRPr>
            </a:lvl1pPr>
            <a:lvl2pPr marL="914400" lvl="1" indent="-228600" algn="l">
              <a:lnSpc>
                <a:spcPct val="100000"/>
              </a:lnSpc>
              <a:spcBef>
                <a:spcPts val="360"/>
              </a:spcBef>
              <a:spcAft>
                <a:spcPts val="0"/>
              </a:spcAft>
              <a:buClr>
                <a:schemeClr val="lt1"/>
              </a:buClr>
              <a:buSzPts val="1620"/>
              <a:buNone/>
              <a:defRPr sz="1800">
                <a:solidFill>
                  <a:schemeClr val="lt1"/>
                </a:solidFill>
              </a:defRPr>
            </a:lvl2pPr>
            <a:lvl3pPr marL="1371600" lvl="2" indent="-228600" algn="l">
              <a:lnSpc>
                <a:spcPct val="100000"/>
              </a:lnSpc>
              <a:spcBef>
                <a:spcPts val="360"/>
              </a:spcBef>
              <a:spcAft>
                <a:spcPts val="0"/>
              </a:spcAft>
              <a:buClr>
                <a:schemeClr val="lt1"/>
              </a:buClr>
              <a:buSzPts val="1620"/>
              <a:buNone/>
              <a:defRPr sz="1800">
                <a:solidFill>
                  <a:schemeClr val="lt1"/>
                </a:solidFill>
              </a:defRPr>
            </a:lvl3pPr>
            <a:lvl4pPr marL="1828800" lvl="3" indent="-228600" algn="l">
              <a:lnSpc>
                <a:spcPct val="100000"/>
              </a:lnSpc>
              <a:spcBef>
                <a:spcPts val="360"/>
              </a:spcBef>
              <a:spcAft>
                <a:spcPts val="0"/>
              </a:spcAft>
              <a:buClr>
                <a:schemeClr val="lt1"/>
              </a:buClr>
              <a:buSzPts val="1620"/>
              <a:buNone/>
              <a:defRPr sz="1800">
                <a:solidFill>
                  <a:schemeClr val="lt1"/>
                </a:solidFill>
              </a:defRPr>
            </a:lvl4pPr>
            <a:lvl5pPr marL="2286000" lvl="4" indent="-228600" algn="l">
              <a:lnSpc>
                <a:spcPct val="100000"/>
              </a:lnSpc>
              <a:spcBef>
                <a:spcPts val="360"/>
              </a:spcBef>
              <a:spcAft>
                <a:spcPts val="0"/>
              </a:spcAft>
              <a:buClr>
                <a:schemeClr val="lt1"/>
              </a:buClr>
              <a:buSzPts val="1620"/>
              <a:buNone/>
              <a:defRPr sz="18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2" name="Google Shape;722;p87"/>
          <p:cNvSpPr txBox="1">
            <a:spLocks noGrp="1"/>
          </p:cNvSpPr>
          <p:nvPr>
            <p:ph type="body" idx="2"/>
          </p:nvPr>
        </p:nvSpPr>
        <p:spPr>
          <a:xfrm>
            <a:off x="6240463" y="585788"/>
            <a:ext cx="1597025" cy="6477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720"/>
              </a:spcBef>
              <a:spcAft>
                <a:spcPts val="0"/>
              </a:spcAft>
              <a:buClr>
                <a:schemeClr val="dk1"/>
              </a:buClr>
              <a:buSzPts val="3240"/>
              <a:buNone/>
              <a:defRPr sz="3600">
                <a:latin typeface="Quattrocento Sans"/>
                <a:ea typeface="Quattrocento Sans"/>
                <a:cs typeface="Quattrocento Sans"/>
                <a:sym typeface="Quattrocento Sans"/>
              </a:defRPr>
            </a:lvl1pPr>
            <a:lvl2pPr marL="914400" lvl="1" indent="-434340"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2pPr>
            <a:lvl3pPr marL="1371600" lvl="2" indent="-434339"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3pPr>
            <a:lvl4pPr marL="1828800" lvl="3" indent="-434339"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4pPr>
            <a:lvl5pPr marL="2286000" lvl="4" indent="-434339"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3" name="Google Shape;723;p87"/>
          <p:cNvSpPr txBox="1">
            <a:spLocks noGrp="1"/>
          </p:cNvSpPr>
          <p:nvPr>
            <p:ph type="body" idx="3"/>
          </p:nvPr>
        </p:nvSpPr>
        <p:spPr>
          <a:xfrm>
            <a:off x="8148638" y="585788"/>
            <a:ext cx="1560611" cy="6477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720"/>
              </a:spcBef>
              <a:spcAft>
                <a:spcPts val="0"/>
              </a:spcAft>
              <a:buClr>
                <a:schemeClr val="dk1"/>
              </a:buClr>
              <a:buSzPts val="3240"/>
              <a:buNone/>
              <a:defRPr sz="3600">
                <a:latin typeface="Quattrocento Sans"/>
                <a:ea typeface="Quattrocento Sans"/>
                <a:cs typeface="Quattrocento Sans"/>
                <a:sym typeface="Quattrocento Sans"/>
              </a:defRPr>
            </a:lvl1pPr>
            <a:lvl2pPr marL="914400" lvl="1" indent="-434340"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2pPr>
            <a:lvl3pPr marL="1371600" lvl="2" indent="-434339"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3pPr>
            <a:lvl4pPr marL="1828800" lvl="3" indent="-434339"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4pPr>
            <a:lvl5pPr marL="2286000" lvl="4" indent="-434339"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4" name="Google Shape;724;p87"/>
          <p:cNvSpPr txBox="1">
            <a:spLocks noGrp="1"/>
          </p:cNvSpPr>
          <p:nvPr>
            <p:ph type="body" idx="4"/>
          </p:nvPr>
        </p:nvSpPr>
        <p:spPr>
          <a:xfrm>
            <a:off x="10013951" y="585788"/>
            <a:ext cx="1595438" cy="6477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720"/>
              </a:spcBef>
              <a:spcAft>
                <a:spcPts val="0"/>
              </a:spcAft>
              <a:buClr>
                <a:schemeClr val="dk1"/>
              </a:buClr>
              <a:buSzPts val="3240"/>
              <a:buNone/>
              <a:defRPr sz="3600">
                <a:latin typeface="Quattrocento Sans"/>
                <a:ea typeface="Quattrocento Sans"/>
                <a:cs typeface="Quattrocento Sans"/>
                <a:sym typeface="Quattrocento Sans"/>
              </a:defRPr>
            </a:lvl1pPr>
            <a:lvl2pPr marL="914400" lvl="1" indent="-434340"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2pPr>
            <a:lvl3pPr marL="1371600" lvl="2" indent="-434339"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3pPr>
            <a:lvl4pPr marL="1828800" lvl="3" indent="-434339"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4pPr>
            <a:lvl5pPr marL="2286000" lvl="4" indent="-434339" algn="l">
              <a:lnSpc>
                <a:spcPct val="100000"/>
              </a:lnSpc>
              <a:spcBef>
                <a:spcPts val="720"/>
              </a:spcBef>
              <a:spcAft>
                <a:spcPts val="0"/>
              </a:spcAft>
              <a:buClr>
                <a:schemeClr val="dk1"/>
              </a:buClr>
              <a:buSzPts val="3240"/>
              <a:buChar char="·"/>
              <a:defRPr sz="36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5" name="Google Shape;725;p87"/>
          <p:cNvSpPr txBox="1">
            <a:spLocks noGrp="1"/>
          </p:cNvSpPr>
          <p:nvPr>
            <p:ph type="body" idx="5"/>
          </p:nvPr>
        </p:nvSpPr>
        <p:spPr>
          <a:xfrm>
            <a:off x="6240463" y="1233489"/>
            <a:ext cx="1571625" cy="611186"/>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280"/>
              </a:spcBef>
              <a:spcAft>
                <a:spcPts val="0"/>
              </a:spcAft>
              <a:buClr>
                <a:schemeClr val="accent6"/>
              </a:buClr>
              <a:buSzPts val="1260"/>
              <a:buNone/>
              <a:defRPr sz="1400">
                <a:solidFill>
                  <a:schemeClr val="accent6"/>
                </a:solidFill>
              </a:defRPr>
            </a:lvl1pPr>
            <a:lvl2pPr marL="914400" lvl="1" indent="-228600" algn="l">
              <a:lnSpc>
                <a:spcPct val="100000"/>
              </a:lnSpc>
              <a:spcBef>
                <a:spcPts val="280"/>
              </a:spcBef>
              <a:spcAft>
                <a:spcPts val="0"/>
              </a:spcAft>
              <a:buClr>
                <a:schemeClr val="dk1"/>
              </a:buClr>
              <a:buSzPts val="1260"/>
              <a:buNone/>
              <a:defRPr sz="1400"/>
            </a:lvl2pPr>
            <a:lvl3pPr marL="1371600" lvl="2" indent="-228600" algn="l">
              <a:lnSpc>
                <a:spcPct val="100000"/>
              </a:lnSpc>
              <a:spcBef>
                <a:spcPts val="280"/>
              </a:spcBef>
              <a:spcAft>
                <a:spcPts val="0"/>
              </a:spcAft>
              <a:buClr>
                <a:schemeClr val="dk1"/>
              </a:buClr>
              <a:buSzPts val="1260"/>
              <a:buNone/>
              <a:defRPr sz="1400"/>
            </a:lvl3pPr>
            <a:lvl4pPr marL="1828800" lvl="3" indent="-228600" algn="l">
              <a:lnSpc>
                <a:spcPct val="100000"/>
              </a:lnSpc>
              <a:spcBef>
                <a:spcPts val="280"/>
              </a:spcBef>
              <a:spcAft>
                <a:spcPts val="0"/>
              </a:spcAft>
              <a:buClr>
                <a:schemeClr val="dk1"/>
              </a:buClr>
              <a:buSzPts val="1260"/>
              <a:buNone/>
              <a:defRPr sz="1400"/>
            </a:lvl4pPr>
            <a:lvl5pPr marL="2286000" lvl="4" indent="-228600" algn="l">
              <a:lnSpc>
                <a:spcPct val="100000"/>
              </a:lnSpc>
              <a:spcBef>
                <a:spcPts val="280"/>
              </a:spcBef>
              <a:spcAft>
                <a:spcPts val="0"/>
              </a:spcAft>
              <a:buClr>
                <a:schemeClr val="dk1"/>
              </a:buClr>
              <a:buSzPts val="1260"/>
              <a:buNone/>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6" name="Google Shape;726;p87"/>
          <p:cNvSpPr txBox="1">
            <a:spLocks noGrp="1"/>
          </p:cNvSpPr>
          <p:nvPr>
            <p:ph type="body" idx="6"/>
          </p:nvPr>
        </p:nvSpPr>
        <p:spPr>
          <a:xfrm>
            <a:off x="8148638" y="1233489"/>
            <a:ext cx="1571625" cy="611186"/>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280"/>
              </a:spcBef>
              <a:spcAft>
                <a:spcPts val="0"/>
              </a:spcAft>
              <a:buClr>
                <a:schemeClr val="accent6"/>
              </a:buClr>
              <a:buSzPts val="1260"/>
              <a:buNone/>
              <a:defRPr sz="1400">
                <a:solidFill>
                  <a:schemeClr val="accent6"/>
                </a:solidFill>
              </a:defRPr>
            </a:lvl1pPr>
            <a:lvl2pPr marL="914400" lvl="1" indent="-228600" algn="l">
              <a:lnSpc>
                <a:spcPct val="100000"/>
              </a:lnSpc>
              <a:spcBef>
                <a:spcPts val="280"/>
              </a:spcBef>
              <a:spcAft>
                <a:spcPts val="0"/>
              </a:spcAft>
              <a:buClr>
                <a:schemeClr val="dk1"/>
              </a:buClr>
              <a:buSzPts val="1260"/>
              <a:buNone/>
              <a:defRPr sz="1400"/>
            </a:lvl2pPr>
            <a:lvl3pPr marL="1371600" lvl="2" indent="-228600" algn="l">
              <a:lnSpc>
                <a:spcPct val="100000"/>
              </a:lnSpc>
              <a:spcBef>
                <a:spcPts val="280"/>
              </a:spcBef>
              <a:spcAft>
                <a:spcPts val="0"/>
              </a:spcAft>
              <a:buClr>
                <a:schemeClr val="dk1"/>
              </a:buClr>
              <a:buSzPts val="1260"/>
              <a:buNone/>
              <a:defRPr sz="1400"/>
            </a:lvl3pPr>
            <a:lvl4pPr marL="1828800" lvl="3" indent="-228600" algn="l">
              <a:lnSpc>
                <a:spcPct val="100000"/>
              </a:lnSpc>
              <a:spcBef>
                <a:spcPts val="280"/>
              </a:spcBef>
              <a:spcAft>
                <a:spcPts val="0"/>
              </a:spcAft>
              <a:buClr>
                <a:schemeClr val="dk1"/>
              </a:buClr>
              <a:buSzPts val="1260"/>
              <a:buNone/>
              <a:defRPr sz="1400"/>
            </a:lvl4pPr>
            <a:lvl5pPr marL="2286000" lvl="4" indent="-228600" algn="l">
              <a:lnSpc>
                <a:spcPct val="100000"/>
              </a:lnSpc>
              <a:spcBef>
                <a:spcPts val="280"/>
              </a:spcBef>
              <a:spcAft>
                <a:spcPts val="0"/>
              </a:spcAft>
              <a:buClr>
                <a:schemeClr val="dk1"/>
              </a:buClr>
              <a:buSzPts val="1260"/>
              <a:buNone/>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7" name="Google Shape;727;p87"/>
          <p:cNvSpPr txBox="1">
            <a:spLocks noGrp="1"/>
          </p:cNvSpPr>
          <p:nvPr>
            <p:ph type="body" idx="7"/>
          </p:nvPr>
        </p:nvSpPr>
        <p:spPr>
          <a:xfrm>
            <a:off x="10013950" y="1233489"/>
            <a:ext cx="1595438" cy="611186"/>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280"/>
              </a:spcBef>
              <a:spcAft>
                <a:spcPts val="0"/>
              </a:spcAft>
              <a:buClr>
                <a:schemeClr val="accent6"/>
              </a:buClr>
              <a:buSzPts val="1260"/>
              <a:buNone/>
              <a:defRPr sz="1400">
                <a:solidFill>
                  <a:schemeClr val="accent6"/>
                </a:solidFill>
              </a:defRPr>
            </a:lvl1pPr>
            <a:lvl2pPr marL="914400" lvl="1" indent="-228600" algn="l">
              <a:lnSpc>
                <a:spcPct val="100000"/>
              </a:lnSpc>
              <a:spcBef>
                <a:spcPts val="280"/>
              </a:spcBef>
              <a:spcAft>
                <a:spcPts val="0"/>
              </a:spcAft>
              <a:buClr>
                <a:schemeClr val="dk1"/>
              </a:buClr>
              <a:buSzPts val="1260"/>
              <a:buNone/>
              <a:defRPr sz="1400"/>
            </a:lvl2pPr>
            <a:lvl3pPr marL="1371600" lvl="2" indent="-228600" algn="l">
              <a:lnSpc>
                <a:spcPct val="100000"/>
              </a:lnSpc>
              <a:spcBef>
                <a:spcPts val="280"/>
              </a:spcBef>
              <a:spcAft>
                <a:spcPts val="0"/>
              </a:spcAft>
              <a:buClr>
                <a:schemeClr val="dk1"/>
              </a:buClr>
              <a:buSzPts val="1260"/>
              <a:buNone/>
              <a:defRPr sz="1400"/>
            </a:lvl3pPr>
            <a:lvl4pPr marL="1828800" lvl="3" indent="-228600" algn="l">
              <a:lnSpc>
                <a:spcPct val="100000"/>
              </a:lnSpc>
              <a:spcBef>
                <a:spcPts val="280"/>
              </a:spcBef>
              <a:spcAft>
                <a:spcPts val="0"/>
              </a:spcAft>
              <a:buClr>
                <a:schemeClr val="dk1"/>
              </a:buClr>
              <a:buSzPts val="1260"/>
              <a:buNone/>
              <a:defRPr sz="1400"/>
            </a:lvl4pPr>
            <a:lvl5pPr marL="2286000" lvl="4" indent="-228600" algn="l">
              <a:lnSpc>
                <a:spcPct val="100000"/>
              </a:lnSpc>
              <a:spcBef>
                <a:spcPts val="280"/>
              </a:spcBef>
              <a:spcAft>
                <a:spcPts val="0"/>
              </a:spcAft>
              <a:buClr>
                <a:schemeClr val="dk1"/>
              </a:buClr>
              <a:buSzPts val="1260"/>
              <a:buNone/>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8" name="Google Shape;728;p87"/>
          <p:cNvSpPr txBox="1">
            <a:spLocks noGrp="1"/>
          </p:cNvSpPr>
          <p:nvPr>
            <p:ph type="body" idx="8"/>
          </p:nvPr>
        </p:nvSpPr>
        <p:spPr>
          <a:xfrm>
            <a:off x="6240463" y="2017713"/>
            <a:ext cx="4422775" cy="704222"/>
          </a:xfrm>
          <a:prstGeom prst="rect">
            <a:avLst/>
          </a:prstGeom>
          <a:noFill/>
          <a:ln>
            <a:noFill/>
          </a:ln>
        </p:spPr>
        <p:txBody>
          <a:bodyPr spcFirstLastPara="1" wrap="square" lIns="90000" tIns="46800" rIns="90000" bIns="46800" anchor="b" anchorCtr="0">
            <a:noAutofit/>
          </a:bodyPr>
          <a:lstStyle>
            <a:lvl1pPr marL="457200" lvl="0" indent="-228600" algn="l">
              <a:lnSpc>
                <a:spcPct val="100000"/>
              </a:lnSpc>
              <a:spcBef>
                <a:spcPts val="480"/>
              </a:spcBef>
              <a:spcAft>
                <a:spcPts val="0"/>
              </a:spcAft>
              <a:buClr>
                <a:schemeClr val="dk1"/>
              </a:buClr>
              <a:buSzPts val="2160"/>
              <a:buNone/>
              <a:defRPr sz="24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atin typeface="Quattrocento Sans"/>
                <a:ea typeface="Quattrocento Sans"/>
                <a:cs typeface="Quattrocento Sans"/>
                <a:sym typeface="Quattrocento Sans"/>
              </a:defRPr>
            </a:lvl3pPr>
            <a:lvl4pPr marL="1828800" lvl="3" indent="-228600" algn="l">
              <a:lnSpc>
                <a:spcPct val="100000"/>
              </a:lnSpc>
              <a:spcBef>
                <a:spcPts val="280"/>
              </a:spcBef>
              <a:spcAft>
                <a:spcPts val="0"/>
              </a:spcAft>
              <a:buClr>
                <a:schemeClr val="dk1"/>
              </a:buClr>
              <a:buSzPts val="1260"/>
              <a:buNone/>
              <a:defRPr>
                <a:latin typeface="Quattrocento Sans"/>
                <a:ea typeface="Quattrocento Sans"/>
                <a:cs typeface="Quattrocento Sans"/>
                <a:sym typeface="Quattrocento Sans"/>
              </a:defRPr>
            </a:lvl4pPr>
            <a:lvl5pPr marL="2286000" lvl="4" indent="-228600" algn="l">
              <a:lnSpc>
                <a:spcPct val="100000"/>
              </a:lnSpc>
              <a:spcBef>
                <a:spcPts val="280"/>
              </a:spcBef>
              <a:spcAft>
                <a:spcPts val="0"/>
              </a:spcAft>
              <a:buClr>
                <a:schemeClr val="dk1"/>
              </a:buClr>
              <a:buSzPts val="1260"/>
              <a:buNone/>
              <a:defRPr>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9" name="Google Shape;729;p87"/>
          <p:cNvSpPr txBox="1">
            <a:spLocks noGrp="1"/>
          </p:cNvSpPr>
          <p:nvPr>
            <p:ph type="body" idx="9"/>
          </p:nvPr>
        </p:nvSpPr>
        <p:spPr>
          <a:xfrm>
            <a:off x="6240463" y="2977115"/>
            <a:ext cx="5368925" cy="1148317"/>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280"/>
              </a:spcBef>
              <a:spcAft>
                <a:spcPts val="0"/>
              </a:spcAft>
              <a:buClr>
                <a:schemeClr val="accent6"/>
              </a:buClr>
              <a:buSzPts val="1260"/>
              <a:buNone/>
              <a:defRPr sz="1400">
                <a:solidFill>
                  <a:schemeClr val="accent6"/>
                </a:solidFill>
              </a:defRPr>
            </a:lvl1pPr>
            <a:lvl2pPr marL="914400" lvl="1" indent="-228600" algn="l">
              <a:lnSpc>
                <a:spcPct val="100000"/>
              </a:lnSpc>
              <a:spcBef>
                <a:spcPts val="400"/>
              </a:spcBef>
              <a:spcAft>
                <a:spcPts val="0"/>
              </a:spcAft>
              <a:buClr>
                <a:schemeClr val="accent6"/>
              </a:buClr>
              <a:buSzPts val="1800"/>
              <a:buNone/>
              <a:defRPr>
                <a:solidFill>
                  <a:schemeClr val="accent6"/>
                </a:solidFill>
              </a:defRPr>
            </a:lvl2pPr>
            <a:lvl3pPr marL="1371600" lvl="2" indent="-228600" algn="l">
              <a:lnSpc>
                <a:spcPct val="100000"/>
              </a:lnSpc>
              <a:spcBef>
                <a:spcPts val="320"/>
              </a:spcBef>
              <a:spcAft>
                <a:spcPts val="0"/>
              </a:spcAft>
              <a:buClr>
                <a:schemeClr val="accent6"/>
              </a:buClr>
              <a:buSzPts val="1440"/>
              <a:buNone/>
              <a:defRPr>
                <a:solidFill>
                  <a:schemeClr val="accent6"/>
                </a:solidFill>
              </a:defRPr>
            </a:lvl3pPr>
            <a:lvl4pPr marL="1828800" lvl="3" indent="-228600" algn="l">
              <a:lnSpc>
                <a:spcPct val="100000"/>
              </a:lnSpc>
              <a:spcBef>
                <a:spcPts val="280"/>
              </a:spcBef>
              <a:spcAft>
                <a:spcPts val="0"/>
              </a:spcAft>
              <a:buClr>
                <a:schemeClr val="accent6"/>
              </a:buClr>
              <a:buSzPts val="1260"/>
              <a:buNone/>
              <a:defRPr>
                <a:solidFill>
                  <a:schemeClr val="accent6"/>
                </a:solidFill>
              </a:defRPr>
            </a:lvl4pPr>
            <a:lvl5pPr marL="2286000" lvl="4" indent="-228600" algn="l">
              <a:lnSpc>
                <a:spcPct val="100000"/>
              </a:lnSpc>
              <a:spcBef>
                <a:spcPts val="280"/>
              </a:spcBef>
              <a:spcAft>
                <a:spcPts val="0"/>
              </a:spcAft>
              <a:buClr>
                <a:schemeClr val="accent6"/>
              </a:buClr>
              <a:buSzPts val="1260"/>
              <a:buNone/>
              <a:defRPr>
                <a:solidFill>
                  <a:schemeClr val="accent6"/>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0" name="Google Shape;730;p87"/>
          <p:cNvSpPr txBox="1">
            <a:spLocks noGrp="1"/>
          </p:cNvSpPr>
          <p:nvPr>
            <p:ph type="body" idx="13"/>
          </p:nvPr>
        </p:nvSpPr>
        <p:spPr>
          <a:xfrm>
            <a:off x="6240463" y="4161319"/>
            <a:ext cx="4422775" cy="704222"/>
          </a:xfrm>
          <a:prstGeom prst="rect">
            <a:avLst/>
          </a:prstGeom>
          <a:noFill/>
          <a:ln>
            <a:noFill/>
          </a:ln>
        </p:spPr>
        <p:txBody>
          <a:bodyPr spcFirstLastPara="1" wrap="square" lIns="90000" tIns="46800" rIns="90000" bIns="46800" anchor="b" anchorCtr="0">
            <a:noAutofit/>
          </a:bodyPr>
          <a:lstStyle>
            <a:lvl1pPr marL="457200" lvl="0" indent="-228600" algn="l">
              <a:lnSpc>
                <a:spcPct val="100000"/>
              </a:lnSpc>
              <a:spcBef>
                <a:spcPts val="480"/>
              </a:spcBef>
              <a:spcAft>
                <a:spcPts val="0"/>
              </a:spcAft>
              <a:buClr>
                <a:schemeClr val="dk1"/>
              </a:buClr>
              <a:buSzPts val="2160"/>
              <a:buNone/>
              <a:defRPr sz="24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atin typeface="Quattrocento Sans"/>
                <a:ea typeface="Quattrocento Sans"/>
                <a:cs typeface="Quattrocento Sans"/>
                <a:sym typeface="Quattrocento Sans"/>
              </a:defRPr>
            </a:lvl3pPr>
            <a:lvl4pPr marL="1828800" lvl="3" indent="-228600" algn="l">
              <a:lnSpc>
                <a:spcPct val="100000"/>
              </a:lnSpc>
              <a:spcBef>
                <a:spcPts val="280"/>
              </a:spcBef>
              <a:spcAft>
                <a:spcPts val="0"/>
              </a:spcAft>
              <a:buClr>
                <a:schemeClr val="dk1"/>
              </a:buClr>
              <a:buSzPts val="1260"/>
              <a:buNone/>
              <a:defRPr>
                <a:latin typeface="Quattrocento Sans"/>
                <a:ea typeface="Quattrocento Sans"/>
                <a:cs typeface="Quattrocento Sans"/>
                <a:sym typeface="Quattrocento Sans"/>
              </a:defRPr>
            </a:lvl4pPr>
            <a:lvl5pPr marL="2286000" lvl="4" indent="-228600" algn="l">
              <a:lnSpc>
                <a:spcPct val="100000"/>
              </a:lnSpc>
              <a:spcBef>
                <a:spcPts val="280"/>
              </a:spcBef>
              <a:spcAft>
                <a:spcPts val="0"/>
              </a:spcAft>
              <a:buClr>
                <a:schemeClr val="dk1"/>
              </a:buClr>
              <a:buSzPts val="1260"/>
              <a:buNone/>
              <a:defRPr>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1" name="Google Shape;731;p87"/>
          <p:cNvSpPr txBox="1">
            <a:spLocks noGrp="1"/>
          </p:cNvSpPr>
          <p:nvPr>
            <p:ph type="body" idx="14"/>
          </p:nvPr>
        </p:nvSpPr>
        <p:spPr>
          <a:xfrm>
            <a:off x="6240463" y="5120721"/>
            <a:ext cx="5368925" cy="1148317"/>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280"/>
              </a:spcBef>
              <a:spcAft>
                <a:spcPts val="0"/>
              </a:spcAft>
              <a:buClr>
                <a:schemeClr val="accent6"/>
              </a:buClr>
              <a:buSzPts val="1260"/>
              <a:buNone/>
              <a:defRPr sz="1400">
                <a:solidFill>
                  <a:schemeClr val="accent6"/>
                </a:solidFill>
              </a:defRPr>
            </a:lvl1pPr>
            <a:lvl2pPr marL="914400" lvl="1" indent="-228600" algn="l">
              <a:lnSpc>
                <a:spcPct val="100000"/>
              </a:lnSpc>
              <a:spcBef>
                <a:spcPts val="400"/>
              </a:spcBef>
              <a:spcAft>
                <a:spcPts val="0"/>
              </a:spcAft>
              <a:buClr>
                <a:schemeClr val="accent6"/>
              </a:buClr>
              <a:buSzPts val="1800"/>
              <a:buNone/>
              <a:defRPr>
                <a:solidFill>
                  <a:schemeClr val="accent6"/>
                </a:solidFill>
              </a:defRPr>
            </a:lvl2pPr>
            <a:lvl3pPr marL="1371600" lvl="2" indent="-228600" algn="l">
              <a:lnSpc>
                <a:spcPct val="100000"/>
              </a:lnSpc>
              <a:spcBef>
                <a:spcPts val="320"/>
              </a:spcBef>
              <a:spcAft>
                <a:spcPts val="0"/>
              </a:spcAft>
              <a:buClr>
                <a:schemeClr val="accent6"/>
              </a:buClr>
              <a:buSzPts val="1440"/>
              <a:buNone/>
              <a:defRPr>
                <a:solidFill>
                  <a:schemeClr val="accent6"/>
                </a:solidFill>
              </a:defRPr>
            </a:lvl3pPr>
            <a:lvl4pPr marL="1828800" lvl="3" indent="-228600" algn="l">
              <a:lnSpc>
                <a:spcPct val="100000"/>
              </a:lnSpc>
              <a:spcBef>
                <a:spcPts val="280"/>
              </a:spcBef>
              <a:spcAft>
                <a:spcPts val="0"/>
              </a:spcAft>
              <a:buClr>
                <a:schemeClr val="accent6"/>
              </a:buClr>
              <a:buSzPts val="1260"/>
              <a:buNone/>
              <a:defRPr>
                <a:solidFill>
                  <a:schemeClr val="accent6"/>
                </a:solidFill>
              </a:defRPr>
            </a:lvl4pPr>
            <a:lvl5pPr marL="2286000" lvl="4" indent="-228600" algn="l">
              <a:lnSpc>
                <a:spcPct val="100000"/>
              </a:lnSpc>
              <a:spcBef>
                <a:spcPts val="280"/>
              </a:spcBef>
              <a:spcAft>
                <a:spcPts val="0"/>
              </a:spcAft>
              <a:buClr>
                <a:schemeClr val="accent6"/>
              </a:buClr>
              <a:buSzPts val="1260"/>
              <a:buNone/>
              <a:defRPr>
                <a:solidFill>
                  <a:schemeClr val="accent6"/>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754">
          <p15:clr>
            <a:srgbClr val="A4A3A4"/>
          </p15:clr>
        </p15:guide>
        <p15:guide id="2" pos="3931">
          <p15:clr>
            <a:srgbClr val="A4A3A4"/>
          </p15:clr>
        </p15:guide>
        <p15:guide id="3" pos="4937">
          <p15:clr>
            <a:srgbClr val="A4A3A4"/>
          </p15:clr>
        </p15:guide>
        <p15:guide id="4" pos="5133">
          <p15:clr>
            <a:srgbClr val="A4A3A4"/>
          </p15:clr>
        </p15:guide>
        <p15:guide id="5" pos="6123">
          <p15:clr>
            <a:srgbClr val="A4A3A4"/>
          </p15:clr>
        </p15:guide>
        <p15:guide id="6" pos="6308">
          <p15:clr>
            <a:srgbClr val="A4A3A4"/>
          </p15:clr>
        </p15:guide>
        <p15:guide id="7" orient="horz" pos="905">
          <p15:clr>
            <a:srgbClr val="5ACBF0"/>
          </p15:clr>
        </p15:guide>
        <p15:guide id="8" orient="horz" pos="1271">
          <p15:clr>
            <a:srgbClr val="5ACBF0"/>
          </p15:clr>
        </p15:guide>
        <p15:guide id="9" orient="horz" pos="288">
          <p15:clr>
            <a:srgbClr val="5ACBF0"/>
          </p15:clr>
        </p15:guide>
        <p15:guide id="10" orient="horz" pos="777">
          <p15:clr>
            <a:srgbClr val="FBAE40"/>
          </p15:clr>
        </p15:guide>
        <p15:guide id="11" orient="horz" pos="116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eam Slide 1">
  <p:cSld name="Team Slide 1">
    <p:spTree>
      <p:nvGrpSpPr>
        <p:cNvPr id="1" name="Shape 732"/>
        <p:cNvGrpSpPr/>
        <p:nvPr/>
      </p:nvGrpSpPr>
      <p:grpSpPr>
        <a:xfrm>
          <a:off x="0" y="0"/>
          <a:ext cx="0" cy="0"/>
          <a:chOff x="0" y="0"/>
          <a:chExt cx="0" cy="0"/>
        </a:xfrm>
      </p:grpSpPr>
      <p:sp>
        <p:nvSpPr>
          <p:cNvPr id="733" name="Google Shape;733;p88"/>
          <p:cNvSpPr/>
          <p:nvPr/>
        </p:nvSpPr>
        <p:spPr>
          <a:xfrm>
            <a:off x="-1" y="0"/>
            <a:ext cx="4065589"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734" name="Google Shape;734;p88"/>
          <p:cNvSpPr txBox="1">
            <a:spLocks noGrp="1"/>
          </p:cNvSpPr>
          <p:nvPr>
            <p:ph type="title"/>
          </p:nvPr>
        </p:nvSpPr>
        <p:spPr>
          <a:xfrm>
            <a:off x="588264" y="585788"/>
            <a:ext cx="2824862" cy="850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5" name="Google Shape;735;p88"/>
          <p:cNvSpPr txBox="1">
            <a:spLocks noGrp="1"/>
          </p:cNvSpPr>
          <p:nvPr>
            <p:ph type="body" idx="1"/>
          </p:nvPr>
        </p:nvSpPr>
        <p:spPr>
          <a:xfrm>
            <a:off x="7192963" y="1437685"/>
            <a:ext cx="3835400"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2pPr>
            <a:lvl3pPr marL="1371600" lvl="2"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3pPr>
            <a:lvl4pPr marL="1828800" lvl="3"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4pPr>
            <a:lvl5pPr marL="2286000" lvl="4"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6" name="Google Shape;736;p88"/>
          <p:cNvSpPr txBox="1">
            <a:spLocks noGrp="1"/>
          </p:cNvSpPr>
          <p:nvPr>
            <p:ph type="body" idx="2"/>
          </p:nvPr>
        </p:nvSpPr>
        <p:spPr>
          <a:xfrm>
            <a:off x="7192963" y="1802269"/>
            <a:ext cx="3835400"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vl1pPr>
            <a:lvl2pPr marL="914400" lvl="1" indent="-228600" algn="l">
              <a:lnSpc>
                <a:spcPct val="100000"/>
              </a:lnSpc>
              <a:spcBef>
                <a:spcPts val="280"/>
              </a:spcBef>
              <a:spcAft>
                <a:spcPts val="0"/>
              </a:spcAft>
              <a:buClr>
                <a:schemeClr val="dk1"/>
              </a:buClr>
              <a:buSzPts val="1260"/>
              <a:buNone/>
              <a:defRPr sz="1400"/>
            </a:lvl2pPr>
            <a:lvl3pPr marL="1371600" lvl="2" indent="-228600" algn="l">
              <a:lnSpc>
                <a:spcPct val="100000"/>
              </a:lnSpc>
              <a:spcBef>
                <a:spcPts val="280"/>
              </a:spcBef>
              <a:spcAft>
                <a:spcPts val="0"/>
              </a:spcAft>
              <a:buClr>
                <a:schemeClr val="dk1"/>
              </a:buClr>
              <a:buSzPts val="1260"/>
              <a:buNone/>
              <a:defRPr sz="1400"/>
            </a:lvl3pPr>
            <a:lvl4pPr marL="1828800" lvl="3" indent="-228600" algn="l">
              <a:lnSpc>
                <a:spcPct val="100000"/>
              </a:lnSpc>
              <a:spcBef>
                <a:spcPts val="280"/>
              </a:spcBef>
              <a:spcAft>
                <a:spcPts val="0"/>
              </a:spcAft>
              <a:buClr>
                <a:schemeClr val="dk1"/>
              </a:buClr>
              <a:buSzPts val="1260"/>
              <a:buNone/>
              <a:defRPr sz="1400"/>
            </a:lvl4pPr>
            <a:lvl5pPr marL="2286000" lvl="4" indent="-228600" algn="l">
              <a:lnSpc>
                <a:spcPct val="100000"/>
              </a:lnSpc>
              <a:spcBef>
                <a:spcPts val="280"/>
              </a:spcBef>
              <a:spcAft>
                <a:spcPts val="0"/>
              </a:spcAft>
              <a:buClr>
                <a:schemeClr val="dk1"/>
              </a:buClr>
              <a:buSzPts val="1260"/>
              <a:buNone/>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7" name="Google Shape;737;p88"/>
          <p:cNvSpPr txBox="1">
            <a:spLocks noGrp="1"/>
          </p:cNvSpPr>
          <p:nvPr>
            <p:ph type="body" idx="3"/>
          </p:nvPr>
        </p:nvSpPr>
        <p:spPr>
          <a:xfrm>
            <a:off x="7192963" y="2200939"/>
            <a:ext cx="3835399" cy="1150185"/>
          </a:xfrm>
          <a:prstGeom prst="rect">
            <a:avLst/>
          </a:prstGeom>
          <a:noFill/>
          <a:ln>
            <a:noFill/>
          </a:ln>
        </p:spPr>
        <p:txBody>
          <a:bodyPr spcFirstLastPara="1" wrap="square" lIns="0" tIns="0" rIns="0" bIns="0" anchor="t" anchorCtr="0">
            <a:spAutoFit/>
          </a:bodyPr>
          <a:lstStyle>
            <a:lvl1pPr marL="457200" marR="0" lvl="0" indent="-228600" algn="l">
              <a:lnSpc>
                <a:spcPct val="100000"/>
              </a:lnSpc>
              <a:spcBef>
                <a:spcPts val="240"/>
              </a:spcBef>
              <a:spcAft>
                <a:spcPts val="0"/>
              </a:spcAft>
              <a:buClr>
                <a:schemeClr val="accent6"/>
              </a:buClr>
              <a:buSzPts val="1080"/>
              <a:buFont typeface="Noto Sans Symbols"/>
              <a:buNone/>
              <a:defRPr sz="1200">
                <a:solidFill>
                  <a:schemeClr val="accent6"/>
                </a:solidFill>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8" name="Google Shape;738;p88"/>
          <p:cNvSpPr txBox="1">
            <a:spLocks noGrp="1"/>
          </p:cNvSpPr>
          <p:nvPr>
            <p:ph type="body" idx="4"/>
          </p:nvPr>
        </p:nvSpPr>
        <p:spPr>
          <a:xfrm>
            <a:off x="7192963" y="4292600"/>
            <a:ext cx="3835400"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2pPr>
            <a:lvl3pPr marL="1371600" lvl="2"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3pPr>
            <a:lvl4pPr marL="1828800" lvl="3"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4pPr>
            <a:lvl5pPr marL="2286000" lvl="4"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9" name="Google Shape;739;p88"/>
          <p:cNvSpPr txBox="1">
            <a:spLocks noGrp="1"/>
          </p:cNvSpPr>
          <p:nvPr>
            <p:ph type="body" idx="5"/>
          </p:nvPr>
        </p:nvSpPr>
        <p:spPr>
          <a:xfrm>
            <a:off x="7192963" y="4657184"/>
            <a:ext cx="3835400"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vl1pPr>
            <a:lvl2pPr marL="914400" lvl="1" indent="-228600" algn="l">
              <a:lnSpc>
                <a:spcPct val="100000"/>
              </a:lnSpc>
              <a:spcBef>
                <a:spcPts val="280"/>
              </a:spcBef>
              <a:spcAft>
                <a:spcPts val="0"/>
              </a:spcAft>
              <a:buClr>
                <a:schemeClr val="dk1"/>
              </a:buClr>
              <a:buSzPts val="1260"/>
              <a:buNone/>
              <a:defRPr sz="1400"/>
            </a:lvl2pPr>
            <a:lvl3pPr marL="1371600" lvl="2" indent="-228600" algn="l">
              <a:lnSpc>
                <a:spcPct val="100000"/>
              </a:lnSpc>
              <a:spcBef>
                <a:spcPts val="280"/>
              </a:spcBef>
              <a:spcAft>
                <a:spcPts val="0"/>
              </a:spcAft>
              <a:buClr>
                <a:schemeClr val="dk1"/>
              </a:buClr>
              <a:buSzPts val="1260"/>
              <a:buNone/>
              <a:defRPr sz="1400"/>
            </a:lvl3pPr>
            <a:lvl4pPr marL="1828800" lvl="3" indent="-228600" algn="l">
              <a:lnSpc>
                <a:spcPct val="100000"/>
              </a:lnSpc>
              <a:spcBef>
                <a:spcPts val="280"/>
              </a:spcBef>
              <a:spcAft>
                <a:spcPts val="0"/>
              </a:spcAft>
              <a:buClr>
                <a:schemeClr val="dk1"/>
              </a:buClr>
              <a:buSzPts val="1260"/>
              <a:buNone/>
              <a:defRPr sz="1400"/>
            </a:lvl4pPr>
            <a:lvl5pPr marL="2286000" lvl="4" indent="-228600" algn="l">
              <a:lnSpc>
                <a:spcPct val="100000"/>
              </a:lnSpc>
              <a:spcBef>
                <a:spcPts val="280"/>
              </a:spcBef>
              <a:spcAft>
                <a:spcPts val="0"/>
              </a:spcAft>
              <a:buClr>
                <a:schemeClr val="dk1"/>
              </a:buClr>
              <a:buSzPts val="1260"/>
              <a:buNone/>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0" name="Google Shape;740;p88"/>
          <p:cNvSpPr txBox="1">
            <a:spLocks noGrp="1"/>
          </p:cNvSpPr>
          <p:nvPr>
            <p:ph type="body" idx="6"/>
          </p:nvPr>
        </p:nvSpPr>
        <p:spPr>
          <a:xfrm>
            <a:off x="7192963" y="5055854"/>
            <a:ext cx="3835400" cy="1213183"/>
          </a:xfrm>
          <a:prstGeom prst="rect">
            <a:avLst/>
          </a:prstGeom>
          <a:noFill/>
          <a:ln>
            <a:noFill/>
          </a:ln>
        </p:spPr>
        <p:txBody>
          <a:bodyPr spcFirstLastPara="1" wrap="square" lIns="0" tIns="0" rIns="0" bIns="0" anchor="t" anchorCtr="0">
            <a:spAutoFit/>
          </a:bodyPr>
          <a:lstStyle>
            <a:lvl1pPr marL="457200" marR="0" lvl="0" indent="-228600" algn="l">
              <a:lnSpc>
                <a:spcPct val="100000"/>
              </a:lnSpc>
              <a:spcBef>
                <a:spcPts val="240"/>
              </a:spcBef>
              <a:spcAft>
                <a:spcPts val="0"/>
              </a:spcAft>
              <a:buClr>
                <a:schemeClr val="accent6"/>
              </a:buClr>
              <a:buSzPts val="1080"/>
              <a:buFont typeface="Noto Sans Symbols"/>
              <a:buNone/>
              <a:defRPr sz="1200">
                <a:solidFill>
                  <a:schemeClr val="accent6"/>
                </a:solidFill>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1" name="Google Shape;741;p88"/>
          <p:cNvSpPr>
            <a:spLocks noGrp="1"/>
          </p:cNvSpPr>
          <p:nvPr>
            <p:ph type="pic" idx="7"/>
          </p:nvPr>
        </p:nvSpPr>
        <p:spPr>
          <a:xfrm>
            <a:off x="5314950" y="1436687"/>
            <a:ext cx="1576800" cy="1576800"/>
          </a:xfrm>
          <a:prstGeom prst="ellipse">
            <a:avLst/>
          </a:prstGeom>
          <a:noFill/>
          <a:ln>
            <a:noFill/>
          </a:ln>
        </p:spPr>
      </p:sp>
      <p:sp>
        <p:nvSpPr>
          <p:cNvPr id="742" name="Google Shape;742;p88"/>
          <p:cNvSpPr>
            <a:spLocks noGrp="1"/>
          </p:cNvSpPr>
          <p:nvPr>
            <p:ph type="pic" idx="8"/>
          </p:nvPr>
        </p:nvSpPr>
        <p:spPr>
          <a:xfrm>
            <a:off x="5314950" y="4293096"/>
            <a:ext cx="1576800" cy="1576800"/>
          </a:xfrm>
          <a:prstGeom prst="ellipse">
            <a:avLst/>
          </a:prstGeom>
          <a:noFill/>
          <a:ln>
            <a:noFill/>
          </a:ln>
        </p:spPr>
      </p:sp>
    </p:spTree>
  </p:cSld>
  <p:clrMapOvr>
    <a:masterClrMapping/>
  </p:clrMapOvr>
  <p:transition>
    <p:fade/>
  </p:transition>
  <p:extLst>
    <p:ext uri="{DCECCB84-F9BA-43D5-87BE-67443E8EF086}">
      <p15:sldGuideLst xmlns:p15="http://schemas.microsoft.com/office/powerpoint/2012/main">
        <p15:guide id="1" pos="2150">
          <p15:clr>
            <a:srgbClr val="A4A3A4"/>
          </p15:clr>
        </p15:guide>
        <p15:guide id="2" pos="2561">
          <p15:clr>
            <a:srgbClr val="A4A3A4"/>
          </p15:clr>
        </p15:guide>
        <p15:guide id="3" pos="2744">
          <p15:clr>
            <a:srgbClr val="A4A3A4"/>
          </p15:clr>
        </p15:guide>
        <p15:guide id="4" pos="3161">
          <p15:clr>
            <a:srgbClr val="A4A3A4"/>
          </p15:clr>
        </p15:guide>
        <p15:guide id="5" pos="3348">
          <p15:clr>
            <a:srgbClr val="A4A3A4"/>
          </p15:clr>
        </p15:guide>
        <p15:guide id="6" pos="4342">
          <p15:clr>
            <a:srgbClr val="A4A3A4"/>
          </p15:clr>
        </p15:guide>
        <p15:guide id="7" pos="4531">
          <p15:clr>
            <a:srgbClr val="A4A3A4"/>
          </p15:clr>
        </p15:guide>
        <p15:guide id="8" orient="horz" pos="905">
          <p15:clr>
            <a:srgbClr val="5ACBF0"/>
          </p15:clr>
        </p15:guide>
        <p15:guide id="9" orient="horz" pos="288">
          <p15:clr>
            <a:srgbClr val="5ACBF0"/>
          </p15:clr>
        </p15:guide>
        <p15:guide id="10" orient="horz" pos="2704">
          <p15:clr>
            <a:srgbClr val="5ACBF0"/>
          </p15:clr>
        </p15:guide>
        <p15:guide id="11" pos="694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_4-column">
  <p:cSld name="3_4-column">
    <p:spTree>
      <p:nvGrpSpPr>
        <p:cNvPr id="1" name="Shape 743"/>
        <p:cNvGrpSpPr/>
        <p:nvPr/>
      </p:nvGrpSpPr>
      <p:grpSpPr>
        <a:xfrm>
          <a:off x="0" y="0"/>
          <a:ext cx="0" cy="0"/>
          <a:chOff x="0" y="0"/>
          <a:chExt cx="0" cy="0"/>
        </a:xfrm>
      </p:grpSpPr>
      <p:sp>
        <p:nvSpPr>
          <p:cNvPr id="744" name="Google Shape;744;p89"/>
          <p:cNvSpPr/>
          <p:nvPr/>
        </p:nvSpPr>
        <p:spPr>
          <a:xfrm>
            <a:off x="1" y="0"/>
            <a:ext cx="12192000" cy="1439693"/>
          </a:xfrm>
          <a:prstGeom prst="rect">
            <a:avLst/>
          </a:prstGeom>
          <a:solidFill>
            <a:schemeClr val="dk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745" name="Google Shape;745;p89"/>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3"/>
              </a:buClr>
              <a:buSzPts val="3600"/>
              <a:buFont typeface="Quattrocento Sans"/>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6" name="Google Shape;746;p89"/>
          <p:cNvSpPr txBox="1">
            <a:spLocks noGrp="1"/>
          </p:cNvSpPr>
          <p:nvPr>
            <p:ph type="body" idx="1"/>
          </p:nvPr>
        </p:nvSpPr>
        <p:spPr>
          <a:xfrm>
            <a:off x="601664" y="4408341"/>
            <a:ext cx="2520950"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2pPr>
            <a:lvl3pPr marL="1371600" lvl="2"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3pPr>
            <a:lvl4pPr marL="1828800" lvl="3"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4pPr>
            <a:lvl5pPr marL="2286000" lvl="4"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7" name="Google Shape;747;p89"/>
          <p:cNvSpPr txBox="1">
            <a:spLocks noGrp="1"/>
          </p:cNvSpPr>
          <p:nvPr>
            <p:ph type="body" idx="2"/>
          </p:nvPr>
        </p:nvSpPr>
        <p:spPr>
          <a:xfrm>
            <a:off x="601664" y="4772925"/>
            <a:ext cx="2520950"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vl1pPr>
            <a:lvl2pPr marL="914400" lvl="1" indent="-228600" algn="l">
              <a:lnSpc>
                <a:spcPct val="100000"/>
              </a:lnSpc>
              <a:spcBef>
                <a:spcPts val="280"/>
              </a:spcBef>
              <a:spcAft>
                <a:spcPts val="0"/>
              </a:spcAft>
              <a:buClr>
                <a:schemeClr val="dk1"/>
              </a:buClr>
              <a:buSzPts val="1260"/>
              <a:buNone/>
              <a:defRPr sz="1400"/>
            </a:lvl2pPr>
            <a:lvl3pPr marL="1371600" lvl="2" indent="-228600" algn="l">
              <a:lnSpc>
                <a:spcPct val="100000"/>
              </a:lnSpc>
              <a:spcBef>
                <a:spcPts val="280"/>
              </a:spcBef>
              <a:spcAft>
                <a:spcPts val="0"/>
              </a:spcAft>
              <a:buClr>
                <a:schemeClr val="dk1"/>
              </a:buClr>
              <a:buSzPts val="1260"/>
              <a:buNone/>
              <a:defRPr sz="1400"/>
            </a:lvl3pPr>
            <a:lvl4pPr marL="1828800" lvl="3" indent="-228600" algn="l">
              <a:lnSpc>
                <a:spcPct val="100000"/>
              </a:lnSpc>
              <a:spcBef>
                <a:spcPts val="280"/>
              </a:spcBef>
              <a:spcAft>
                <a:spcPts val="0"/>
              </a:spcAft>
              <a:buClr>
                <a:schemeClr val="dk1"/>
              </a:buClr>
              <a:buSzPts val="1260"/>
              <a:buNone/>
              <a:defRPr sz="1400"/>
            </a:lvl4pPr>
            <a:lvl5pPr marL="2286000" lvl="4" indent="-228600" algn="l">
              <a:lnSpc>
                <a:spcPct val="100000"/>
              </a:lnSpc>
              <a:spcBef>
                <a:spcPts val="280"/>
              </a:spcBef>
              <a:spcAft>
                <a:spcPts val="0"/>
              </a:spcAft>
              <a:buClr>
                <a:schemeClr val="dk1"/>
              </a:buClr>
              <a:buSzPts val="1260"/>
              <a:buNone/>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8" name="Google Shape;748;p89"/>
          <p:cNvSpPr txBox="1">
            <a:spLocks noGrp="1"/>
          </p:cNvSpPr>
          <p:nvPr>
            <p:ph type="body" idx="3"/>
          </p:nvPr>
        </p:nvSpPr>
        <p:spPr>
          <a:xfrm>
            <a:off x="601664" y="5171595"/>
            <a:ext cx="2520950" cy="923330"/>
          </a:xfrm>
          <a:prstGeom prst="rect">
            <a:avLst/>
          </a:prstGeom>
          <a:noFill/>
          <a:ln>
            <a:noFill/>
          </a:ln>
        </p:spPr>
        <p:txBody>
          <a:bodyPr spcFirstLastPara="1" wrap="square" lIns="0" tIns="0" rIns="0" bIns="0" anchor="t" anchorCtr="0">
            <a:spAutoFit/>
          </a:bodyPr>
          <a:lstStyle>
            <a:lvl1pPr marL="457200" marR="0" lvl="0" indent="-228600" algn="l">
              <a:lnSpc>
                <a:spcPct val="100000"/>
              </a:lnSpc>
              <a:spcBef>
                <a:spcPts val="240"/>
              </a:spcBef>
              <a:spcAft>
                <a:spcPts val="0"/>
              </a:spcAft>
              <a:buClr>
                <a:schemeClr val="accent6"/>
              </a:buClr>
              <a:buSzPts val="1080"/>
              <a:buFont typeface="Noto Sans Symbols"/>
              <a:buNone/>
              <a:defRPr sz="1200">
                <a:solidFill>
                  <a:schemeClr val="accent6"/>
                </a:solidFill>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9" name="Google Shape;749;p89"/>
          <p:cNvSpPr txBox="1">
            <a:spLocks noGrp="1"/>
          </p:cNvSpPr>
          <p:nvPr>
            <p:ph type="body" idx="4"/>
          </p:nvPr>
        </p:nvSpPr>
        <p:spPr>
          <a:xfrm>
            <a:off x="3413125" y="4400550"/>
            <a:ext cx="2520950"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2pPr>
            <a:lvl3pPr marL="1371600" lvl="2"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3pPr>
            <a:lvl4pPr marL="1828800" lvl="3"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4pPr>
            <a:lvl5pPr marL="2286000" lvl="4"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0" name="Google Shape;750;p89"/>
          <p:cNvSpPr txBox="1">
            <a:spLocks noGrp="1"/>
          </p:cNvSpPr>
          <p:nvPr>
            <p:ph type="body" idx="5"/>
          </p:nvPr>
        </p:nvSpPr>
        <p:spPr>
          <a:xfrm>
            <a:off x="3413125" y="4765134"/>
            <a:ext cx="2520950"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vl1pPr>
            <a:lvl2pPr marL="914400" lvl="1" indent="-228600" algn="l">
              <a:lnSpc>
                <a:spcPct val="100000"/>
              </a:lnSpc>
              <a:spcBef>
                <a:spcPts val="280"/>
              </a:spcBef>
              <a:spcAft>
                <a:spcPts val="0"/>
              </a:spcAft>
              <a:buClr>
                <a:schemeClr val="dk1"/>
              </a:buClr>
              <a:buSzPts val="1260"/>
              <a:buNone/>
              <a:defRPr sz="1400"/>
            </a:lvl2pPr>
            <a:lvl3pPr marL="1371600" lvl="2" indent="-228600" algn="l">
              <a:lnSpc>
                <a:spcPct val="100000"/>
              </a:lnSpc>
              <a:spcBef>
                <a:spcPts val="280"/>
              </a:spcBef>
              <a:spcAft>
                <a:spcPts val="0"/>
              </a:spcAft>
              <a:buClr>
                <a:schemeClr val="dk1"/>
              </a:buClr>
              <a:buSzPts val="1260"/>
              <a:buNone/>
              <a:defRPr sz="1400"/>
            </a:lvl3pPr>
            <a:lvl4pPr marL="1828800" lvl="3" indent="-228600" algn="l">
              <a:lnSpc>
                <a:spcPct val="100000"/>
              </a:lnSpc>
              <a:spcBef>
                <a:spcPts val="280"/>
              </a:spcBef>
              <a:spcAft>
                <a:spcPts val="0"/>
              </a:spcAft>
              <a:buClr>
                <a:schemeClr val="dk1"/>
              </a:buClr>
              <a:buSzPts val="1260"/>
              <a:buNone/>
              <a:defRPr sz="1400"/>
            </a:lvl4pPr>
            <a:lvl5pPr marL="2286000" lvl="4" indent="-228600" algn="l">
              <a:lnSpc>
                <a:spcPct val="100000"/>
              </a:lnSpc>
              <a:spcBef>
                <a:spcPts val="280"/>
              </a:spcBef>
              <a:spcAft>
                <a:spcPts val="0"/>
              </a:spcAft>
              <a:buClr>
                <a:schemeClr val="dk1"/>
              </a:buClr>
              <a:buSzPts val="1260"/>
              <a:buNone/>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1" name="Google Shape;751;p89"/>
          <p:cNvSpPr txBox="1">
            <a:spLocks noGrp="1"/>
          </p:cNvSpPr>
          <p:nvPr>
            <p:ph type="body" idx="6"/>
          </p:nvPr>
        </p:nvSpPr>
        <p:spPr>
          <a:xfrm>
            <a:off x="3413125" y="5163804"/>
            <a:ext cx="2520950" cy="923330"/>
          </a:xfrm>
          <a:prstGeom prst="rect">
            <a:avLst/>
          </a:prstGeom>
          <a:noFill/>
          <a:ln>
            <a:noFill/>
          </a:ln>
        </p:spPr>
        <p:txBody>
          <a:bodyPr spcFirstLastPara="1" wrap="square" lIns="0" tIns="0" rIns="0" bIns="0" anchor="t" anchorCtr="0">
            <a:spAutoFit/>
          </a:bodyPr>
          <a:lstStyle>
            <a:lvl1pPr marL="457200" marR="0" lvl="0" indent="-228600" algn="l">
              <a:lnSpc>
                <a:spcPct val="100000"/>
              </a:lnSpc>
              <a:spcBef>
                <a:spcPts val="240"/>
              </a:spcBef>
              <a:spcAft>
                <a:spcPts val="0"/>
              </a:spcAft>
              <a:buClr>
                <a:schemeClr val="accent6"/>
              </a:buClr>
              <a:buSzPts val="1080"/>
              <a:buFont typeface="Noto Sans Symbols"/>
              <a:buNone/>
              <a:defRPr sz="1200">
                <a:solidFill>
                  <a:schemeClr val="accent6"/>
                </a:solidFill>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2" name="Google Shape;752;p89"/>
          <p:cNvSpPr txBox="1">
            <a:spLocks noGrp="1"/>
          </p:cNvSpPr>
          <p:nvPr>
            <p:ph type="body" idx="7"/>
          </p:nvPr>
        </p:nvSpPr>
        <p:spPr>
          <a:xfrm>
            <a:off x="6256338" y="4400550"/>
            <a:ext cx="2520950"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2pPr>
            <a:lvl3pPr marL="1371600" lvl="2"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3pPr>
            <a:lvl4pPr marL="1828800" lvl="3"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4pPr>
            <a:lvl5pPr marL="2286000" lvl="4"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3" name="Google Shape;753;p89"/>
          <p:cNvSpPr txBox="1">
            <a:spLocks noGrp="1"/>
          </p:cNvSpPr>
          <p:nvPr>
            <p:ph type="body" idx="8"/>
          </p:nvPr>
        </p:nvSpPr>
        <p:spPr>
          <a:xfrm>
            <a:off x="6256338" y="4765134"/>
            <a:ext cx="2520950"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vl1pPr>
            <a:lvl2pPr marL="914400" lvl="1" indent="-228600" algn="l">
              <a:lnSpc>
                <a:spcPct val="100000"/>
              </a:lnSpc>
              <a:spcBef>
                <a:spcPts val="280"/>
              </a:spcBef>
              <a:spcAft>
                <a:spcPts val="0"/>
              </a:spcAft>
              <a:buClr>
                <a:schemeClr val="dk1"/>
              </a:buClr>
              <a:buSzPts val="1260"/>
              <a:buNone/>
              <a:defRPr sz="1400"/>
            </a:lvl2pPr>
            <a:lvl3pPr marL="1371600" lvl="2" indent="-228600" algn="l">
              <a:lnSpc>
                <a:spcPct val="100000"/>
              </a:lnSpc>
              <a:spcBef>
                <a:spcPts val="280"/>
              </a:spcBef>
              <a:spcAft>
                <a:spcPts val="0"/>
              </a:spcAft>
              <a:buClr>
                <a:schemeClr val="dk1"/>
              </a:buClr>
              <a:buSzPts val="1260"/>
              <a:buNone/>
              <a:defRPr sz="1400"/>
            </a:lvl3pPr>
            <a:lvl4pPr marL="1828800" lvl="3" indent="-228600" algn="l">
              <a:lnSpc>
                <a:spcPct val="100000"/>
              </a:lnSpc>
              <a:spcBef>
                <a:spcPts val="280"/>
              </a:spcBef>
              <a:spcAft>
                <a:spcPts val="0"/>
              </a:spcAft>
              <a:buClr>
                <a:schemeClr val="dk1"/>
              </a:buClr>
              <a:buSzPts val="1260"/>
              <a:buNone/>
              <a:defRPr sz="1400"/>
            </a:lvl4pPr>
            <a:lvl5pPr marL="2286000" lvl="4" indent="-228600" algn="l">
              <a:lnSpc>
                <a:spcPct val="100000"/>
              </a:lnSpc>
              <a:spcBef>
                <a:spcPts val="280"/>
              </a:spcBef>
              <a:spcAft>
                <a:spcPts val="0"/>
              </a:spcAft>
              <a:buClr>
                <a:schemeClr val="dk1"/>
              </a:buClr>
              <a:buSzPts val="1260"/>
              <a:buNone/>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4" name="Google Shape;754;p89"/>
          <p:cNvSpPr txBox="1">
            <a:spLocks noGrp="1"/>
          </p:cNvSpPr>
          <p:nvPr>
            <p:ph type="body" idx="9"/>
          </p:nvPr>
        </p:nvSpPr>
        <p:spPr>
          <a:xfrm>
            <a:off x="6256338" y="5163804"/>
            <a:ext cx="2520950" cy="923330"/>
          </a:xfrm>
          <a:prstGeom prst="rect">
            <a:avLst/>
          </a:prstGeom>
          <a:noFill/>
          <a:ln>
            <a:noFill/>
          </a:ln>
        </p:spPr>
        <p:txBody>
          <a:bodyPr spcFirstLastPara="1" wrap="square" lIns="0" tIns="0" rIns="0" bIns="0" anchor="t" anchorCtr="0">
            <a:spAutoFit/>
          </a:bodyPr>
          <a:lstStyle>
            <a:lvl1pPr marL="457200" marR="0" lvl="0" indent="-228600" algn="l">
              <a:lnSpc>
                <a:spcPct val="100000"/>
              </a:lnSpc>
              <a:spcBef>
                <a:spcPts val="240"/>
              </a:spcBef>
              <a:spcAft>
                <a:spcPts val="0"/>
              </a:spcAft>
              <a:buClr>
                <a:schemeClr val="accent6"/>
              </a:buClr>
              <a:buSzPts val="1080"/>
              <a:buFont typeface="Noto Sans Symbols"/>
              <a:buNone/>
              <a:defRPr sz="1200">
                <a:solidFill>
                  <a:schemeClr val="accent6"/>
                </a:solidFill>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5" name="Google Shape;755;p89"/>
          <p:cNvSpPr txBox="1">
            <a:spLocks noGrp="1"/>
          </p:cNvSpPr>
          <p:nvPr>
            <p:ph type="body" idx="13"/>
          </p:nvPr>
        </p:nvSpPr>
        <p:spPr>
          <a:xfrm>
            <a:off x="9070975" y="4400550"/>
            <a:ext cx="2520950"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2pPr>
            <a:lvl3pPr marL="1371600" lvl="2"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3pPr>
            <a:lvl4pPr marL="1828800" lvl="3"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4pPr>
            <a:lvl5pPr marL="2286000" lvl="4" indent="-228600" algn="l">
              <a:lnSpc>
                <a:spcPct val="10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6" name="Google Shape;756;p89"/>
          <p:cNvSpPr txBox="1">
            <a:spLocks noGrp="1"/>
          </p:cNvSpPr>
          <p:nvPr>
            <p:ph type="body" idx="14"/>
          </p:nvPr>
        </p:nvSpPr>
        <p:spPr>
          <a:xfrm>
            <a:off x="9070975" y="4765134"/>
            <a:ext cx="2520950"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80"/>
              </a:spcBef>
              <a:spcAft>
                <a:spcPts val="0"/>
              </a:spcAft>
              <a:buClr>
                <a:schemeClr val="dk1"/>
              </a:buClr>
              <a:buSzPts val="1260"/>
              <a:buNone/>
              <a:defRPr sz="1400"/>
            </a:lvl1pPr>
            <a:lvl2pPr marL="914400" lvl="1" indent="-228600" algn="l">
              <a:lnSpc>
                <a:spcPct val="100000"/>
              </a:lnSpc>
              <a:spcBef>
                <a:spcPts val="280"/>
              </a:spcBef>
              <a:spcAft>
                <a:spcPts val="0"/>
              </a:spcAft>
              <a:buClr>
                <a:schemeClr val="dk1"/>
              </a:buClr>
              <a:buSzPts val="1260"/>
              <a:buNone/>
              <a:defRPr sz="1400"/>
            </a:lvl2pPr>
            <a:lvl3pPr marL="1371600" lvl="2" indent="-228600" algn="l">
              <a:lnSpc>
                <a:spcPct val="100000"/>
              </a:lnSpc>
              <a:spcBef>
                <a:spcPts val="280"/>
              </a:spcBef>
              <a:spcAft>
                <a:spcPts val="0"/>
              </a:spcAft>
              <a:buClr>
                <a:schemeClr val="dk1"/>
              </a:buClr>
              <a:buSzPts val="1260"/>
              <a:buNone/>
              <a:defRPr sz="1400"/>
            </a:lvl3pPr>
            <a:lvl4pPr marL="1828800" lvl="3" indent="-228600" algn="l">
              <a:lnSpc>
                <a:spcPct val="100000"/>
              </a:lnSpc>
              <a:spcBef>
                <a:spcPts val="280"/>
              </a:spcBef>
              <a:spcAft>
                <a:spcPts val="0"/>
              </a:spcAft>
              <a:buClr>
                <a:schemeClr val="dk1"/>
              </a:buClr>
              <a:buSzPts val="1260"/>
              <a:buNone/>
              <a:defRPr sz="1400"/>
            </a:lvl4pPr>
            <a:lvl5pPr marL="2286000" lvl="4" indent="-228600" algn="l">
              <a:lnSpc>
                <a:spcPct val="100000"/>
              </a:lnSpc>
              <a:spcBef>
                <a:spcPts val="280"/>
              </a:spcBef>
              <a:spcAft>
                <a:spcPts val="0"/>
              </a:spcAft>
              <a:buClr>
                <a:schemeClr val="dk1"/>
              </a:buClr>
              <a:buSzPts val="1260"/>
              <a:buNone/>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7" name="Google Shape;757;p89"/>
          <p:cNvSpPr txBox="1">
            <a:spLocks noGrp="1"/>
          </p:cNvSpPr>
          <p:nvPr>
            <p:ph type="body" idx="15"/>
          </p:nvPr>
        </p:nvSpPr>
        <p:spPr>
          <a:xfrm>
            <a:off x="9070975" y="5163804"/>
            <a:ext cx="2520950" cy="923330"/>
          </a:xfrm>
          <a:prstGeom prst="rect">
            <a:avLst/>
          </a:prstGeom>
          <a:noFill/>
          <a:ln>
            <a:noFill/>
          </a:ln>
        </p:spPr>
        <p:txBody>
          <a:bodyPr spcFirstLastPara="1" wrap="square" lIns="0" tIns="0" rIns="0" bIns="0" anchor="t" anchorCtr="0">
            <a:spAutoFit/>
          </a:bodyPr>
          <a:lstStyle>
            <a:lvl1pPr marL="457200" marR="0" lvl="0" indent="-228600" algn="l">
              <a:lnSpc>
                <a:spcPct val="100000"/>
              </a:lnSpc>
              <a:spcBef>
                <a:spcPts val="240"/>
              </a:spcBef>
              <a:spcAft>
                <a:spcPts val="0"/>
              </a:spcAft>
              <a:buClr>
                <a:schemeClr val="accent6"/>
              </a:buClr>
              <a:buSzPts val="1080"/>
              <a:buFont typeface="Noto Sans Symbols"/>
              <a:buNone/>
              <a:defRPr sz="1200">
                <a:solidFill>
                  <a:schemeClr val="accent6"/>
                </a:solidFill>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8" name="Google Shape;758;p89"/>
          <p:cNvSpPr>
            <a:spLocks noGrp="1"/>
          </p:cNvSpPr>
          <p:nvPr>
            <p:ph type="pic" idx="16"/>
          </p:nvPr>
        </p:nvSpPr>
        <p:spPr>
          <a:xfrm>
            <a:off x="774200" y="1785409"/>
            <a:ext cx="2160000" cy="2160000"/>
          </a:xfrm>
          <a:prstGeom prst="ellipse">
            <a:avLst/>
          </a:prstGeom>
          <a:noFill/>
          <a:ln>
            <a:noFill/>
          </a:ln>
        </p:spPr>
      </p:sp>
      <p:sp>
        <p:nvSpPr>
          <p:cNvPr id="759" name="Google Shape;759;p89"/>
          <p:cNvSpPr>
            <a:spLocks noGrp="1"/>
          </p:cNvSpPr>
          <p:nvPr>
            <p:ph type="pic" idx="17"/>
          </p:nvPr>
        </p:nvSpPr>
        <p:spPr>
          <a:xfrm>
            <a:off x="3603125" y="1785409"/>
            <a:ext cx="2160000" cy="2160000"/>
          </a:xfrm>
          <a:prstGeom prst="ellipse">
            <a:avLst/>
          </a:prstGeom>
          <a:noFill/>
          <a:ln>
            <a:noFill/>
          </a:ln>
        </p:spPr>
      </p:sp>
      <p:sp>
        <p:nvSpPr>
          <p:cNvPr id="760" name="Google Shape;760;p89"/>
          <p:cNvSpPr>
            <a:spLocks noGrp="1"/>
          </p:cNvSpPr>
          <p:nvPr>
            <p:ph type="pic" idx="18"/>
          </p:nvPr>
        </p:nvSpPr>
        <p:spPr>
          <a:xfrm>
            <a:off x="6428875" y="1785409"/>
            <a:ext cx="2160000" cy="2160000"/>
          </a:xfrm>
          <a:prstGeom prst="ellipse">
            <a:avLst/>
          </a:prstGeom>
          <a:noFill/>
          <a:ln>
            <a:noFill/>
          </a:ln>
        </p:spPr>
      </p:sp>
      <p:sp>
        <p:nvSpPr>
          <p:cNvPr id="761" name="Google Shape;761;p89"/>
          <p:cNvSpPr>
            <a:spLocks noGrp="1"/>
          </p:cNvSpPr>
          <p:nvPr>
            <p:ph type="pic" idx="19"/>
          </p:nvPr>
        </p:nvSpPr>
        <p:spPr>
          <a:xfrm>
            <a:off x="9260975" y="1785409"/>
            <a:ext cx="2160000" cy="2160000"/>
          </a:xfrm>
          <a:prstGeom prst="ellipse">
            <a:avLst/>
          </a:prstGeom>
          <a:noFill/>
          <a:ln>
            <a:noFill/>
          </a:ln>
        </p:spPr>
      </p:sp>
    </p:spTree>
  </p:cSld>
  <p:clrMapOvr>
    <a:masterClrMapping/>
  </p:clrMapOvr>
  <p:transition>
    <p:fade/>
  </p:transition>
  <p:extLst>
    <p:ext uri="{DCECCB84-F9BA-43D5-87BE-67443E8EF086}">
      <p15:sldGuideLst xmlns:p15="http://schemas.microsoft.com/office/powerpoint/2012/main">
        <p15:guide id="1" pos="369">
          <p15:clr>
            <a:srgbClr val="F26B43"/>
          </p15:clr>
        </p15:guide>
        <p15:guide id="2" orient="horz" pos="366">
          <p15:clr>
            <a:srgbClr val="F26B43"/>
          </p15:clr>
        </p15:guide>
        <p15:guide id="3" pos="7311">
          <p15:clr>
            <a:srgbClr val="F26B43"/>
          </p15:clr>
        </p15:guide>
        <p15:guide id="4" orient="horz" pos="3951">
          <p15:clr>
            <a:srgbClr val="F26B43"/>
          </p15:clr>
        </p15:guide>
        <p15:guide id="5" pos="1967">
          <p15:clr>
            <a:srgbClr val="A4A3A4"/>
          </p15:clr>
        </p15:guide>
        <p15:guide id="6" pos="2150">
          <p15:clr>
            <a:srgbClr val="A4A3A4"/>
          </p15:clr>
        </p15:guide>
        <p15:guide id="7" pos="3749">
          <p15:clr>
            <a:srgbClr val="A4A3A4"/>
          </p15:clr>
        </p15:guide>
        <p15:guide id="8" pos="3932">
          <p15:clr>
            <a:srgbClr val="A4A3A4"/>
          </p15:clr>
        </p15:guide>
        <p15:guide id="9" pos="5529">
          <p15:clr>
            <a:srgbClr val="A4A3A4"/>
          </p15:clr>
        </p15:guide>
        <p15:guide id="10" pos="5714">
          <p15:clr>
            <a:srgbClr val="A4A3A4"/>
          </p15:clr>
        </p15:guide>
        <p15:guide id="11" pos="3840">
          <p15:clr>
            <a:srgbClr val="F26B43"/>
          </p15:clr>
        </p15:guide>
        <p15:guide id="12" pos="5576">
          <p15:clr>
            <a:srgbClr val="F26B43"/>
          </p15:clr>
        </p15:guide>
        <p15:guide id="13" pos="2105">
          <p15:clr>
            <a:srgbClr val="F26B43"/>
          </p15:clr>
        </p15:guide>
        <p15:guide id="14" orient="horz" pos="277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Profile Slide">
  <p:cSld name="Profile Slide">
    <p:bg>
      <p:bgPr>
        <a:solidFill>
          <a:schemeClr val="dk2"/>
        </a:solidFill>
        <a:effectLst/>
      </p:bgPr>
    </p:bg>
    <p:spTree>
      <p:nvGrpSpPr>
        <p:cNvPr id="1" name="Shape 762"/>
        <p:cNvGrpSpPr/>
        <p:nvPr/>
      </p:nvGrpSpPr>
      <p:grpSpPr>
        <a:xfrm>
          <a:off x="0" y="0"/>
          <a:ext cx="0" cy="0"/>
          <a:chOff x="0" y="0"/>
          <a:chExt cx="0" cy="0"/>
        </a:xfrm>
      </p:grpSpPr>
      <p:sp>
        <p:nvSpPr>
          <p:cNvPr id="763" name="Google Shape;763;p90"/>
          <p:cNvSpPr>
            <a:spLocks noGrp="1"/>
          </p:cNvSpPr>
          <p:nvPr>
            <p:ph type="pic" idx="2"/>
          </p:nvPr>
        </p:nvSpPr>
        <p:spPr>
          <a:xfrm>
            <a:off x="0" y="0"/>
            <a:ext cx="4065588" cy="6858000"/>
          </a:xfrm>
          <a:prstGeom prst="rect">
            <a:avLst/>
          </a:prstGeom>
          <a:noFill/>
          <a:ln>
            <a:noFill/>
          </a:ln>
        </p:spPr>
      </p:sp>
      <p:sp>
        <p:nvSpPr>
          <p:cNvPr id="764" name="Google Shape;764;p90"/>
          <p:cNvSpPr txBox="1">
            <a:spLocks noGrp="1"/>
          </p:cNvSpPr>
          <p:nvPr>
            <p:ph type="body" idx="1"/>
          </p:nvPr>
        </p:nvSpPr>
        <p:spPr>
          <a:xfrm>
            <a:off x="5016500" y="1125538"/>
            <a:ext cx="5832475" cy="371513"/>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360"/>
              </a:spcBef>
              <a:spcAft>
                <a:spcPts val="0"/>
              </a:spcAft>
              <a:buClr>
                <a:schemeClr val="accent3"/>
              </a:buClr>
              <a:buSzPts val="1620"/>
              <a:buNone/>
              <a:defRPr sz="1800">
                <a:solidFill>
                  <a:schemeClr val="accent3"/>
                </a:solidFill>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lt1"/>
              </a:buClr>
              <a:buSzPts val="1800"/>
              <a:buNone/>
              <a:defRPr/>
            </a:lvl2pPr>
            <a:lvl3pPr marL="1371600" lvl="2" indent="-228600" algn="l">
              <a:lnSpc>
                <a:spcPct val="100000"/>
              </a:lnSpc>
              <a:spcBef>
                <a:spcPts val="320"/>
              </a:spcBef>
              <a:spcAft>
                <a:spcPts val="0"/>
              </a:spcAft>
              <a:buClr>
                <a:schemeClr val="lt1"/>
              </a:buClr>
              <a:buSzPts val="1440"/>
              <a:buNone/>
              <a:defRPr/>
            </a:lvl3pPr>
            <a:lvl4pPr marL="1828800" lvl="3" indent="-228600" algn="l">
              <a:lnSpc>
                <a:spcPct val="100000"/>
              </a:lnSpc>
              <a:spcBef>
                <a:spcPts val="280"/>
              </a:spcBef>
              <a:spcAft>
                <a:spcPts val="0"/>
              </a:spcAft>
              <a:buClr>
                <a:schemeClr val="lt1"/>
              </a:buClr>
              <a:buSzPts val="1260"/>
              <a:buNone/>
              <a:defRPr/>
            </a:lvl4pPr>
            <a:lvl5pPr marL="2286000" lvl="4" indent="-228600" algn="l">
              <a:lnSpc>
                <a:spcPct val="100000"/>
              </a:lnSpc>
              <a:spcBef>
                <a:spcPts val="280"/>
              </a:spcBef>
              <a:spcAft>
                <a:spcPts val="0"/>
              </a:spcAft>
              <a:buClr>
                <a:schemeClr val="lt1"/>
              </a:buClr>
              <a:buSzPts val="1260"/>
              <a:buNone/>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65" name="Google Shape;765;p90"/>
          <p:cNvSpPr txBox="1">
            <a:spLocks noGrp="1"/>
          </p:cNvSpPr>
          <p:nvPr>
            <p:ph type="body" idx="3"/>
          </p:nvPr>
        </p:nvSpPr>
        <p:spPr>
          <a:xfrm>
            <a:off x="5016500" y="1518666"/>
            <a:ext cx="5832475" cy="309958"/>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280"/>
              </a:spcBef>
              <a:spcAft>
                <a:spcPts val="0"/>
              </a:spcAft>
              <a:buClr>
                <a:schemeClr val="lt1"/>
              </a:buClr>
              <a:buSzPts val="1260"/>
              <a:buNone/>
              <a:defRPr sz="1400">
                <a:solidFill>
                  <a:schemeClr val="lt1"/>
                </a:solidFill>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66" name="Google Shape;766;p90"/>
          <p:cNvSpPr txBox="1">
            <a:spLocks noGrp="1"/>
          </p:cNvSpPr>
          <p:nvPr>
            <p:ph type="body" idx="4"/>
          </p:nvPr>
        </p:nvSpPr>
        <p:spPr>
          <a:xfrm>
            <a:off x="5016500" y="2614613"/>
            <a:ext cx="5832475" cy="956288"/>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280"/>
              </a:spcBef>
              <a:spcAft>
                <a:spcPts val="0"/>
              </a:spcAft>
              <a:buClr>
                <a:schemeClr val="lt1"/>
              </a:buClr>
              <a:buSzPts val="1260"/>
              <a:buNone/>
              <a:defRPr sz="1400">
                <a:solidFill>
                  <a:schemeClr val="lt1"/>
                </a:solidFill>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67" name="Google Shape;767;p90"/>
          <p:cNvSpPr txBox="1">
            <a:spLocks noGrp="1"/>
          </p:cNvSpPr>
          <p:nvPr>
            <p:ph type="body" idx="5"/>
          </p:nvPr>
        </p:nvSpPr>
        <p:spPr>
          <a:xfrm>
            <a:off x="5018087" y="2093722"/>
            <a:ext cx="5832475" cy="371513"/>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360"/>
              </a:spcBef>
              <a:spcAft>
                <a:spcPts val="0"/>
              </a:spcAft>
              <a:buClr>
                <a:schemeClr val="lt1"/>
              </a:buClr>
              <a:buSzPts val="1620"/>
              <a:buNone/>
              <a:defRPr sz="18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68" name="Google Shape;768;p90"/>
          <p:cNvSpPr txBox="1">
            <a:spLocks noGrp="1"/>
          </p:cNvSpPr>
          <p:nvPr>
            <p:ph type="body" idx="6"/>
          </p:nvPr>
        </p:nvSpPr>
        <p:spPr>
          <a:xfrm>
            <a:off x="5018087" y="4426832"/>
            <a:ext cx="5832475" cy="371513"/>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360"/>
              </a:spcBef>
              <a:spcAft>
                <a:spcPts val="0"/>
              </a:spcAft>
              <a:buClr>
                <a:schemeClr val="lt1"/>
              </a:buClr>
              <a:buSzPts val="1620"/>
              <a:buNone/>
              <a:defRPr sz="18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69" name="Google Shape;769;p90"/>
          <p:cNvSpPr txBox="1">
            <a:spLocks noGrp="1"/>
          </p:cNvSpPr>
          <p:nvPr>
            <p:ph type="body" idx="7"/>
          </p:nvPr>
        </p:nvSpPr>
        <p:spPr>
          <a:xfrm>
            <a:off x="5016500" y="4864164"/>
            <a:ext cx="1649476" cy="827022"/>
          </a:xfrm>
          <a:prstGeom prst="rect">
            <a:avLst/>
          </a:prstGeom>
          <a:noFill/>
          <a:ln>
            <a:noFill/>
          </a:ln>
        </p:spPr>
        <p:txBody>
          <a:bodyPr spcFirstLastPara="1" wrap="square" lIns="90000" tIns="46800" rIns="90000" bIns="46800" anchor="t" anchorCtr="0">
            <a:spAutoFit/>
          </a:bodyPr>
          <a:lstStyle>
            <a:lvl1pPr marL="457200" lvl="0" indent="-317500" algn="l">
              <a:lnSpc>
                <a:spcPct val="100000"/>
              </a:lnSpc>
              <a:spcBef>
                <a:spcPts val="280"/>
              </a:spcBef>
              <a:spcAft>
                <a:spcPts val="0"/>
              </a:spcAft>
              <a:buClr>
                <a:schemeClr val="lt1"/>
              </a:buClr>
              <a:buSzPts val="1400"/>
              <a:buChar char="·"/>
              <a:defRPr sz="1400">
                <a:solidFill>
                  <a:schemeClr val="lt1"/>
                </a:solidFill>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70" name="Google Shape;770;p90"/>
          <p:cNvSpPr txBox="1">
            <a:spLocks noGrp="1"/>
          </p:cNvSpPr>
          <p:nvPr>
            <p:ph type="body" idx="8"/>
          </p:nvPr>
        </p:nvSpPr>
        <p:spPr>
          <a:xfrm>
            <a:off x="7104994" y="4864164"/>
            <a:ext cx="1649476" cy="827022"/>
          </a:xfrm>
          <a:prstGeom prst="rect">
            <a:avLst/>
          </a:prstGeom>
          <a:noFill/>
          <a:ln>
            <a:noFill/>
          </a:ln>
        </p:spPr>
        <p:txBody>
          <a:bodyPr spcFirstLastPara="1" wrap="square" lIns="90000" tIns="46800" rIns="90000" bIns="46800" anchor="t" anchorCtr="0">
            <a:spAutoFit/>
          </a:bodyPr>
          <a:lstStyle>
            <a:lvl1pPr marL="457200" lvl="0" indent="-317500" algn="l">
              <a:lnSpc>
                <a:spcPct val="100000"/>
              </a:lnSpc>
              <a:spcBef>
                <a:spcPts val="280"/>
              </a:spcBef>
              <a:spcAft>
                <a:spcPts val="0"/>
              </a:spcAft>
              <a:buClr>
                <a:schemeClr val="lt1"/>
              </a:buClr>
              <a:buSzPts val="1400"/>
              <a:buChar char="·"/>
              <a:defRPr sz="1400">
                <a:solidFill>
                  <a:schemeClr val="lt1"/>
                </a:solidFill>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71" name="Google Shape;771;p90"/>
          <p:cNvSpPr txBox="1">
            <a:spLocks noGrp="1"/>
          </p:cNvSpPr>
          <p:nvPr>
            <p:ph type="body" idx="9"/>
          </p:nvPr>
        </p:nvSpPr>
        <p:spPr>
          <a:xfrm>
            <a:off x="9193488" y="4864164"/>
            <a:ext cx="1649476" cy="827022"/>
          </a:xfrm>
          <a:prstGeom prst="rect">
            <a:avLst/>
          </a:prstGeom>
          <a:noFill/>
          <a:ln>
            <a:noFill/>
          </a:ln>
        </p:spPr>
        <p:txBody>
          <a:bodyPr spcFirstLastPara="1" wrap="square" lIns="90000" tIns="46800" rIns="90000" bIns="46800" anchor="t" anchorCtr="0">
            <a:spAutoFit/>
          </a:bodyPr>
          <a:lstStyle>
            <a:lvl1pPr marL="457200" lvl="0" indent="-317500" algn="l">
              <a:lnSpc>
                <a:spcPct val="100000"/>
              </a:lnSpc>
              <a:spcBef>
                <a:spcPts val="280"/>
              </a:spcBef>
              <a:spcAft>
                <a:spcPts val="0"/>
              </a:spcAft>
              <a:buClr>
                <a:schemeClr val="lt1"/>
              </a:buClr>
              <a:buSzPts val="1400"/>
              <a:buChar char="·"/>
              <a:defRPr sz="1400">
                <a:solidFill>
                  <a:schemeClr val="lt1"/>
                </a:solidFill>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69">
          <p15:clr>
            <a:srgbClr val="F26B43"/>
          </p15:clr>
        </p15:guide>
        <p15:guide id="2" orient="horz" pos="366">
          <p15:clr>
            <a:srgbClr val="F26B43"/>
          </p15:clr>
        </p15:guide>
        <p15:guide id="3" pos="7311">
          <p15:clr>
            <a:srgbClr val="F26B43"/>
          </p15:clr>
        </p15:guide>
        <p15:guide id="4" orient="horz" pos="3951">
          <p15:clr>
            <a:srgbClr val="F26B43"/>
          </p15:clr>
        </p15:guide>
        <p15:guide id="5" pos="2561">
          <p15:clr>
            <a:srgbClr val="A4A3A4"/>
          </p15:clr>
        </p15:guide>
        <p15:guide id="6" pos="2744">
          <p15:clr>
            <a:srgbClr val="A4A3A4"/>
          </p15:clr>
        </p15:guide>
        <p15:guide id="7" pos="4937">
          <p15:clr>
            <a:srgbClr val="A4A3A4"/>
          </p15:clr>
        </p15:guide>
        <p15:guide id="8" pos="5120">
          <p15:clr>
            <a:srgbClr val="A4A3A4"/>
          </p15:clr>
        </p15:guide>
        <p15:guide id="9" pos="2682">
          <p15:clr>
            <a:srgbClr val="F26B43"/>
          </p15:clr>
        </p15:guide>
        <p15:guide id="10" pos="4998">
          <p15:clr>
            <a:srgbClr val="F26B43"/>
          </p15:clr>
        </p15:guide>
        <p15:guide id="11" pos="3160">
          <p15:clr>
            <a:srgbClr val="FBAE40"/>
          </p15:clr>
        </p15:guide>
        <p15:guide id="12" orient="horz" pos="709">
          <p15:clr>
            <a:srgbClr val="FBAE40"/>
          </p15:clr>
        </p15:guide>
        <p15:guide id="13" pos="68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quare photo 2">
  <p:cSld name="Title square photo 2">
    <p:bg>
      <p:bgPr>
        <a:solidFill>
          <a:schemeClr val="lt1"/>
        </a:solidFill>
        <a:effectLst/>
      </p:bgPr>
    </p:bg>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588263" y="2425541"/>
            <a:ext cx="4167887"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0"/>
          <p:cNvSpPr txBox="1">
            <a:spLocks noGrp="1"/>
          </p:cNvSpPr>
          <p:nvPr>
            <p:ph type="body" idx="1"/>
          </p:nvPr>
        </p:nvSpPr>
        <p:spPr>
          <a:xfrm>
            <a:off x="582042" y="3962400"/>
            <a:ext cx="4164583"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5" name="Google Shape;65;p10" descr="Microsoft logo, gray text version"/>
          <p:cNvPicPr preferRelativeResize="0"/>
          <p:nvPr/>
        </p:nvPicPr>
        <p:blipFill rotWithShape="1">
          <a:blip r:embed="rId2">
            <a:alphaModFix/>
          </a:blip>
          <a:srcRect/>
          <a:stretch/>
        </p:blipFill>
        <p:spPr>
          <a:xfrm>
            <a:off x="584200" y="585788"/>
            <a:ext cx="1366440" cy="292608"/>
          </a:xfrm>
          <a:prstGeom prst="rect">
            <a:avLst/>
          </a:prstGeom>
          <a:noFill/>
          <a:ln>
            <a:noFill/>
          </a:ln>
        </p:spPr>
      </p:pic>
      <p:sp>
        <p:nvSpPr>
          <p:cNvPr id="66" name="Google Shape;66;p10"/>
          <p:cNvSpPr>
            <a:spLocks noGrp="1"/>
          </p:cNvSpPr>
          <p:nvPr>
            <p:ph type="pic" idx="2"/>
          </p:nvPr>
        </p:nvSpPr>
        <p:spPr>
          <a:xfrm>
            <a:off x="5334000" y="0"/>
            <a:ext cx="6858000" cy="68580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496">
          <p15:clr>
            <a:srgbClr val="5ACBF0"/>
          </p15:clr>
        </p15:guide>
        <p15:guide id="2" pos="3360">
          <p15:clr>
            <a:srgbClr val="5ACBF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Profile Slide 2">
  <p:cSld name="Profile Slide 2">
    <p:bg>
      <p:bgPr>
        <a:solidFill>
          <a:schemeClr val="lt1"/>
        </a:solidFill>
        <a:effectLst/>
      </p:bgPr>
    </p:bg>
    <p:spTree>
      <p:nvGrpSpPr>
        <p:cNvPr id="1" name="Shape 772"/>
        <p:cNvGrpSpPr/>
        <p:nvPr/>
      </p:nvGrpSpPr>
      <p:grpSpPr>
        <a:xfrm>
          <a:off x="0" y="0"/>
          <a:ext cx="0" cy="0"/>
          <a:chOff x="0" y="0"/>
          <a:chExt cx="0" cy="0"/>
        </a:xfrm>
      </p:grpSpPr>
      <p:sp>
        <p:nvSpPr>
          <p:cNvPr id="773" name="Google Shape;773;p91"/>
          <p:cNvSpPr>
            <a:spLocks noGrp="1"/>
          </p:cNvSpPr>
          <p:nvPr>
            <p:ph type="pic" idx="2"/>
          </p:nvPr>
        </p:nvSpPr>
        <p:spPr>
          <a:xfrm>
            <a:off x="0" y="0"/>
            <a:ext cx="4065588" cy="6858000"/>
          </a:xfrm>
          <a:prstGeom prst="rect">
            <a:avLst/>
          </a:prstGeom>
          <a:noFill/>
          <a:ln>
            <a:noFill/>
          </a:ln>
        </p:spPr>
      </p:sp>
      <p:sp>
        <p:nvSpPr>
          <p:cNvPr id="774" name="Google Shape;774;p91"/>
          <p:cNvSpPr txBox="1">
            <a:spLocks noGrp="1"/>
          </p:cNvSpPr>
          <p:nvPr>
            <p:ph type="body" idx="1"/>
          </p:nvPr>
        </p:nvSpPr>
        <p:spPr>
          <a:xfrm>
            <a:off x="5016500" y="1125538"/>
            <a:ext cx="5832475" cy="371513"/>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360"/>
              </a:spcBef>
              <a:spcAft>
                <a:spcPts val="0"/>
              </a:spcAft>
              <a:buClr>
                <a:schemeClr val="dk1"/>
              </a:buClr>
              <a:buSzPts val="1620"/>
              <a:buNone/>
              <a:defRPr sz="1800">
                <a:solidFill>
                  <a:schemeClr val="dk1"/>
                </a:solidFill>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5" name="Google Shape;775;p91"/>
          <p:cNvSpPr txBox="1">
            <a:spLocks noGrp="1"/>
          </p:cNvSpPr>
          <p:nvPr>
            <p:ph type="body" idx="3"/>
          </p:nvPr>
        </p:nvSpPr>
        <p:spPr>
          <a:xfrm>
            <a:off x="5016500" y="1518666"/>
            <a:ext cx="5832475" cy="309958"/>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280"/>
              </a:spcBef>
              <a:spcAft>
                <a:spcPts val="0"/>
              </a:spcAft>
              <a:buClr>
                <a:schemeClr val="accent6"/>
              </a:buClr>
              <a:buSzPts val="1260"/>
              <a:buNone/>
              <a:defRPr sz="1400">
                <a:solidFill>
                  <a:schemeClr val="accent6"/>
                </a:solidFill>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6" name="Google Shape;776;p91"/>
          <p:cNvSpPr txBox="1">
            <a:spLocks noGrp="1"/>
          </p:cNvSpPr>
          <p:nvPr>
            <p:ph type="body" idx="4"/>
          </p:nvPr>
        </p:nvSpPr>
        <p:spPr>
          <a:xfrm>
            <a:off x="5016500" y="2614613"/>
            <a:ext cx="5832475" cy="956288"/>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280"/>
              </a:spcBef>
              <a:spcAft>
                <a:spcPts val="0"/>
              </a:spcAft>
              <a:buClr>
                <a:schemeClr val="accent6"/>
              </a:buClr>
              <a:buSzPts val="1260"/>
              <a:buNone/>
              <a:defRPr sz="1400">
                <a:solidFill>
                  <a:schemeClr val="accent6"/>
                </a:solidFill>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7" name="Google Shape;777;p91"/>
          <p:cNvSpPr txBox="1">
            <a:spLocks noGrp="1"/>
          </p:cNvSpPr>
          <p:nvPr>
            <p:ph type="body" idx="5"/>
          </p:nvPr>
        </p:nvSpPr>
        <p:spPr>
          <a:xfrm>
            <a:off x="5018087" y="2093722"/>
            <a:ext cx="5832475" cy="371513"/>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360"/>
              </a:spcBef>
              <a:spcAft>
                <a:spcPts val="0"/>
              </a:spcAft>
              <a:buClr>
                <a:schemeClr val="accent6"/>
              </a:buClr>
              <a:buSzPts val="1620"/>
              <a:buNone/>
              <a:defRPr sz="1800">
                <a:solidFill>
                  <a:schemeClr val="accent6"/>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8" name="Google Shape;778;p91"/>
          <p:cNvSpPr txBox="1">
            <a:spLocks noGrp="1"/>
          </p:cNvSpPr>
          <p:nvPr>
            <p:ph type="body" idx="6"/>
          </p:nvPr>
        </p:nvSpPr>
        <p:spPr>
          <a:xfrm>
            <a:off x="5018087" y="4426832"/>
            <a:ext cx="5832475" cy="371513"/>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360"/>
              </a:spcBef>
              <a:spcAft>
                <a:spcPts val="0"/>
              </a:spcAft>
              <a:buClr>
                <a:schemeClr val="accent6"/>
              </a:buClr>
              <a:buSzPts val="1620"/>
              <a:buNone/>
              <a:defRPr sz="1800">
                <a:solidFill>
                  <a:schemeClr val="accent6"/>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9" name="Google Shape;779;p91"/>
          <p:cNvSpPr txBox="1">
            <a:spLocks noGrp="1"/>
          </p:cNvSpPr>
          <p:nvPr>
            <p:ph type="body" idx="7"/>
          </p:nvPr>
        </p:nvSpPr>
        <p:spPr>
          <a:xfrm>
            <a:off x="5016500" y="4864164"/>
            <a:ext cx="1649476" cy="827022"/>
          </a:xfrm>
          <a:prstGeom prst="rect">
            <a:avLst/>
          </a:prstGeom>
          <a:noFill/>
          <a:ln>
            <a:noFill/>
          </a:ln>
        </p:spPr>
        <p:txBody>
          <a:bodyPr spcFirstLastPara="1" wrap="square" lIns="90000" tIns="46800" rIns="90000" bIns="46800" anchor="t" anchorCtr="0">
            <a:spAutoFit/>
          </a:bodyPr>
          <a:lstStyle>
            <a:lvl1pPr marL="457200" lvl="0" indent="-317500" algn="l">
              <a:lnSpc>
                <a:spcPct val="100000"/>
              </a:lnSpc>
              <a:spcBef>
                <a:spcPts val="280"/>
              </a:spcBef>
              <a:spcAft>
                <a:spcPts val="0"/>
              </a:spcAft>
              <a:buClr>
                <a:schemeClr val="accent6"/>
              </a:buClr>
              <a:buSzPts val="1400"/>
              <a:buChar char="·"/>
              <a:defRPr sz="1400">
                <a:solidFill>
                  <a:schemeClr val="accent6"/>
                </a:solidFill>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0" name="Google Shape;780;p91"/>
          <p:cNvSpPr txBox="1">
            <a:spLocks noGrp="1"/>
          </p:cNvSpPr>
          <p:nvPr>
            <p:ph type="body" idx="8"/>
          </p:nvPr>
        </p:nvSpPr>
        <p:spPr>
          <a:xfrm>
            <a:off x="7104994" y="4864164"/>
            <a:ext cx="1649476" cy="827022"/>
          </a:xfrm>
          <a:prstGeom prst="rect">
            <a:avLst/>
          </a:prstGeom>
          <a:noFill/>
          <a:ln>
            <a:noFill/>
          </a:ln>
        </p:spPr>
        <p:txBody>
          <a:bodyPr spcFirstLastPara="1" wrap="square" lIns="90000" tIns="46800" rIns="90000" bIns="46800" anchor="t" anchorCtr="0">
            <a:spAutoFit/>
          </a:bodyPr>
          <a:lstStyle>
            <a:lvl1pPr marL="457200" lvl="0" indent="-317500" algn="l">
              <a:lnSpc>
                <a:spcPct val="100000"/>
              </a:lnSpc>
              <a:spcBef>
                <a:spcPts val="280"/>
              </a:spcBef>
              <a:spcAft>
                <a:spcPts val="0"/>
              </a:spcAft>
              <a:buClr>
                <a:schemeClr val="accent6"/>
              </a:buClr>
              <a:buSzPts val="1400"/>
              <a:buChar char="·"/>
              <a:defRPr sz="1400">
                <a:solidFill>
                  <a:schemeClr val="accent6"/>
                </a:solidFill>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1" name="Google Shape;781;p91"/>
          <p:cNvSpPr txBox="1">
            <a:spLocks noGrp="1"/>
          </p:cNvSpPr>
          <p:nvPr>
            <p:ph type="body" idx="9"/>
          </p:nvPr>
        </p:nvSpPr>
        <p:spPr>
          <a:xfrm>
            <a:off x="9193488" y="4864164"/>
            <a:ext cx="1649476" cy="827022"/>
          </a:xfrm>
          <a:prstGeom prst="rect">
            <a:avLst/>
          </a:prstGeom>
          <a:noFill/>
          <a:ln>
            <a:noFill/>
          </a:ln>
        </p:spPr>
        <p:txBody>
          <a:bodyPr spcFirstLastPara="1" wrap="square" lIns="90000" tIns="46800" rIns="90000" bIns="46800" anchor="t" anchorCtr="0">
            <a:spAutoFit/>
          </a:bodyPr>
          <a:lstStyle>
            <a:lvl1pPr marL="457200" lvl="0" indent="-317500" algn="l">
              <a:lnSpc>
                <a:spcPct val="100000"/>
              </a:lnSpc>
              <a:spcBef>
                <a:spcPts val="280"/>
              </a:spcBef>
              <a:spcAft>
                <a:spcPts val="0"/>
              </a:spcAft>
              <a:buClr>
                <a:schemeClr val="accent6"/>
              </a:buClr>
              <a:buSzPts val="1400"/>
              <a:buChar char="·"/>
              <a:defRPr sz="1400">
                <a:solidFill>
                  <a:schemeClr val="accent6"/>
                </a:solidFill>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369">
          <p15:clr>
            <a:srgbClr val="F26B43"/>
          </p15:clr>
        </p15:guide>
        <p15:guide id="2" orient="horz" pos="366">
          <p15:clr>
            <a:srgbClr val="F26B43"/>
          </p15:clr>
        </p15:guide>
        <p15:guide id="3" pos="7311">
          <p15:clr>
            <a:srgbClr val="F26B43"/>
          </p15:clr>
        </p15:guide>
        <p15:guide id="4" orient="horz" pos="3951">
          <p15:clr>
            <a:srgbClr val="F26B43"/>
          </p15:clr>
        </p15:guide>
        <p15:guide id="5" pos="2561">
          <p15:clr>
            <a:srgbClr val="A4A3A4"/>
          </p15:clr>
        </p15:guide>
        <p15:guide id="6" pos="2744">
          <p15:clr>
            <a:srgbClr val="A4A3A4"/>
          </p15:clr>
        </p15:guide>
        <p15:guide id="7" pos="4937">
          <p15:clr>
            <a:srgbClr val="A4A3A4"/>
          </p15:clr>
        </p15:guide>
        <p15:guide id="8" pos="5120">
          <p15:clr>
            <a:srgbClr val="A4A3A4"/>
          </p15:clr>
        </p15:guide>
        <p15:guide id="9" pos="2682">
          <p15:clr>
            <a:srgbClr val="F26B43"/>
          </p15:clr>
        </p15:guide>
        <p15:guide id="10" pos="4998">
          <p15:clr>
            <a:srgbClr val="F26B43"/>
          </p15:clr>
        </p15:guide>
        <p15:guide id="11" pos="3160">
          <p15:clr>
            <a:srgbClr val="FBAE40"/>
          </p15:clr>
        </p15:guide>
        <p15:guide id="12" orient="horz" pos="709">
          <p15:clr>
            <a:srgbClr val="FBAE40"/>
          </p15:clr>
        </p15:guide>
        <p15:guide id="13" pos="683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Large Number Divider 1">
  <p:cSld name="Large Number Divider 1">
    <p:bg>
      <p:bgPr>
        <a:solidFill>
          <a:schemeClr val="dk2"/>
        </a:solidFill>
        <a:effectLst/>
      </p:bgPr>
    </p:bg>
    <p:spTree>
      <p:nvGrpSpPr>
        <p:cNvPr id="1" name="Shape 782"/>
        <p:cNvGrpSpPr/>
        <p:nvPr/>
      </p:nvGrpSpPr>
      <p:grpSpPr>
        <a:xfrm>
          <a:off x="0" y="0"/>
          <a:ext cx="0" cy="0"/>
          <a:chOff x="0" y="0"/>
          <a:chExt cx="0" cy="0"/>
        </a:xfrm>
      </p:grpSpPr>
      <p:sp>
        <p:nvSpPr>
          <p:cNvPr id="783" name="Google Shape;783;p92"/>
          <p:cNvSpPr txBox="1">
            <a:spLocks noGrp="1"/>
          </p:cNvSpPr>
          <p:nvPr>
            <p:ph type="body" idx="1"/>
          </p:nvPr>
        </p:nvSpPr>
        <p:spPr>
          <a:xfrm>
            <a:off x="4941888" y="585788"/>
            <a:ext cx="6667500" cy="6901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720"/>
              </a:spcBef>
              <a:spcAft>
                <a:spcPts val="0"/>
              </a:spcAft>
              <a:buClr>
                <a:schemeClr val="lt1"/>
              </a:buClr>
              <a:buSzPts val="3240"/>
              <a:buFont typeface="Noto Sans Symbols"/>
              <a:buNone/>
              <a:defRPr sz="3600">
                <a:solidFill>
                  <a:schemeClr val="lt1"/>
                </a:solidFill>
                <a:latin typeface="Quattrocento Sans"/>
                <a:ea typeface="Quattrocento Sans"/>
                <a:cs typeface="Quattrocento Sans"/>
                <a:sym typeface="Quattrocento Sans"/>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84" name="Google Shape;784;p92"/>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785" name="Google Shape;785;p92"/>
          <p:cNvSpPr txBox="1"/>
          <p:nvPr/>
        </p:nvSpPr>
        <p:spPr>
          <a:xfrm>
            <a:off x="0" y="680485"/>
            <a:ext cx="4356100" cy="61775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50000" b="1" i="0">
                <a:solidFill>
                  <a:schemeClr val="accent1"/>
                </a:solidFill>
                <a:latin typeface="Quattrocento Sans"/>
                <a:ea typeface="Quattrocento Sans"/>
                <a:cs typeface="Quattrocento Sans"/>
                <a:sym typeface="Quattrocento Sans"/>
              </a:rPr>
              <a:t>1</a:t>
            </a:r>
            <a:endParaRPr/>
          </a:p>
        </p:txBody>
      </p:sp>
      <p:sp>
        <p:nvSpPr>
          <p:cNvPr id="786" name="Google Shape;786;p92"/>
          <p:cNvSpPr txBox="1">
            <a:spLocks noGrp="1"/>
          </p:cNvSpPr>
          <p:nvPr>
            <p:ph type="body" idx="2"/>
          </p:nvPr>
        </p:nvSpPr>
        <p:spPr>
          <a:xfrm>
            <a:off x="4941888" y="1307806"/>
            <a:ext cx="6667500" cy="21211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80"/>
              </a:spcBef>
              <a:spcAft>
                <a:spcPts val="0"/>
              </a:spcAft>
              <a:buClr>
                <a:schemeClr val="lt1"/>
              </a:buClr>
              <a:buSzPts val="2160"/>
              <a:buFont typeface="Noto Sans Symbols"/>
              <a:buNone/>
              <a:defRPr sz="2400">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_Large Number Divider 1">
  <p:cSld name="1_Large Number Divider 1">
    <p:bg>
      <p:bgPr>
        <a:solidFill>
          <a:schemeClr val="dk2"/>
        </a:solidFill>
        <a:effectLst/>
      </p:bgPr>
    </p:bg>
    <p:spTree>
      <p:nvGrpSpPr>
        <p:cNvPr id="1" name="Shape 787"/>
        <p:cNvGrpSpPr/>
        <p:nvPr/>
      </p:nvGrpSpPr>
      <p:grpSpPr>
        <a:xfrm>
          <a:off x="0" y="0"/>
          <a:ext cx="0" cy="0"/>
          <a:chOff x="0" y="0"/>
          <a:chExt cx="0" cy="0"/>
        </a:xfrm>
      </p:grpSpPr>
      <p:sp>
        <p:nvSpPr>
          <p:cNvPr id="788" name="Google Shape;788;p93"/>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789" name="Google Shape;789;p93"/>
          <p:cNvSpPr txBox="1"/>
          <p:nvPr/>
        </p:nvSpPr>
        <p:spPr>
          <a:xfrm>
            <a:off x="0" y="680483"/>
            <a:ext cx="4356100" cy="617751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50000" b="1" i="0">
                <a:solidFill>
                  <a:schemeClr val="accent1"/>
                </a:solidFill>
                <a:latin typeface="Quattrocento Sans"/>
                <a:ea typeface="Quattrocento Sans"/>
                <a:cs typeface="Quattrocento Sans"/>
                <a:sym typeface="Quattrocento Sans"/>
              </a:rPr>
              <a:t>2</a:t>
            </a:r>
            <a:endParaRPr/>
          </a:p>
        </p:txBody>
      </p:sp>
      <p:sp>
        <p:nvSpPr>
          <p:cNvPr id="790" name="Google Shape;790;p93"/>
          <p:cNvSpPr txBox="1">
            <a:spLocks noGrp="1"/>
          </p:cNvSpPr>
          <p:nvPr>
            <p:ph type="body" idx="1"/>
          </p:nvPr>
        </p:nvSpPr>
        <p:spPr>
          <a:xfrm>
            <a:off x="4941888" y="1307806"/>
            <a:ext cx="6667500" cy="21211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80"/>
              </a:spcBef>
              <a:spcAft>
                <a:spcPts val="0"/>
              </a:spcAft>
              <a:buClr>
                <a:schemeClr val="lt1"/>
              </a:buClr>
              <a:buSzPts val="2160"/>
              <a:buFont typeface="Noto Sans Symbols"/>
              <a:buNone/>
              <a:defRPr sz="2400">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91" name="Google Shape;791;p93"/>
          <p:cNvSpPr txBox="1">
            <a:spLocks noGrp="1"/>
          </p:cNvSpPr>
          <p:nvPr>
            <p:ph type="title"/>
          </p:nvPr>
        </p:nvSpPr>
        <p:spPr>
          <a:xfrm>
            <a:off x="4941888" y="585788"/>
            <a:ext cx="6667230" cy="71409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_Large Number Divider 1">
  <p:cSld name="2_Large Number Divider 1">
    <p:bg>
      <p:bgPr>
        <a:solidFill>
          <a:schemeClr val="dk2"/>
        </a:solidFill>
        <a:effectLst/>
      </p:bgPr>
    </p:bg>
    <p:spTree>
      <p:nvGrpSpPr>
        <p:cNvPr id="1" name="Shape 792"/>
        <p:cNvGrpSpPr/>
        <p:nvPr/>
      </p:nvGrpSpPr>
      <p:grpSpPr>
        <a:xfrm>
          <a:off x="0" y="0"/>
          <a:ext cx="0" cy="0"/>
          <a:chOff x="0" y="0"/>
          <a:chExt cx="0" cy="0"/>
        </a:xfrm>
      </p:grpSpPr>
      <p:sp>
        <p:nvSpPr>
          <p:cNvPr id="793" name="Google Shape;793;p9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794" name="Google Shape;794;p94"/>
          <p:cNvSpPr txBox="1"/>
          <p:nvPr/>
        </p:nvSpPr>
        <p:spPr>
          <a:xfrm>
            <a:off x="0" y="680484"/>
            <a:ext cx="4356100" cy="61775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50000" b="1" i="0">
                <a:solidFill>
                  <a:schemeClr val="accent1"/>
                </a:solidFill>
                <a:latin typeface="Quattrocento Sans"/>
                <a:ea typeface="Quattrocento Sans"/>
                <a:cs typeface="Quattrocento Sans"/>
                <a:sym typeface="Quattrocento Sans"/>
              </a:rPr>
              <a:t>3</a:t>
            </a:r>
            <a:endParaRPr/>
          </a:p>
        </p:txBody>
      </p:sp>
      <p:sp>
        <p:nvSpPr>
          <p:cNvPr id="795" name="Google Shape;795;p94"/>
          <p:cNvSpPr txBox="1">
            <a:spLocks noGrp="1"/>
          </p:cNvSpPr>
          <p:nvPr>
            <p:ph type="body" idx="1"/>
          </p:nvPr>
        </p:nvSpPr>
        <p:spPr>
          <a:xfrm>
            <a:off x="4941888" y="1307806"/>
            <a:ext cx="6667500" cy="21211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80"/>
              </a:spcBef>
              <a:spcAft>
                <a:spcPts val="0"/>
              </a:spcAft>
              <a:buClr>
                <a:schemeClr val="lt1"/>
              </a:buClr>
              <a:buSzPts val="2160"/>
              <a:buFont typeface="Noto Sans Symbols"/>
              <a:buNone/>
              <a:defRPr sz="2400">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96" name="Google Shape;796;p94"/>
          <p:cNvSpPr txBox="1">
            <a:spLocks noGrp="1"/>
          </p:cNvSpPr>
          <p:nvPr>
            <p:ph type="title"/>
          </p:nvPr>
        </p:nvSpPr>
        <p:spPr>
          <a:xfrm>
            <a:off x="4941888" y="585788"/>
            <a:ext cx="6667230" cy="71409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_Large Number Divider 1">
  <p:cSld name="3_Large Number Divider 1">
    <p:bg>
      <p:bgPr>
        <a:solidFill>
          <a:schemeClr val="dk2"/>
        </a:solidFill>
        <a:effectLst/>
      </p:bgPr>
    </p:bg>
    <p:spTree>
      <p:nvGrpSpPr>
        <p:cNvPr id="1" name="Shape 797"/>
        <p:cNvGrpSpPr/>
        <p:nvPr/>
      </p:nvGrpSpPr>
      <p:grpSpPr>
        <a:xfrm>
          <a:off x="0" y="0"/>
          <a:ext cx="0" cy="0"/>
          <a:chOff x="0" y="0"/>
          <a:chExt cx="0" cy="0"/>
        </a:xfrm>
      </p:grpSpPr>
      <p:sp>
        <p:nvSpPr>
          <p:cNvPr id="798" name="Google Shape;798;p9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799" name="Google Shape;799;p95"/>
          <p:cNvSpPr txBox="1"/>
          <p:nvPr/>
        </p:nvSpPr>
        <p:spPr>
          <a:xfrm>
            <a:off x="0" y="680484"/>
            <a:ext cx="4356100" cy="61775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50000" b="1" i="0">
                <a:solidFill>
                  <a:schemeClr val="accent1"/>
                </a:solidFill>
                <a:latin typeface="Quattrocento Sans"/>
                <a:ea typeface="Quattrocento Sans"/>
                <a:cs typeface="Quattrocento Sans"/>
                <a:sym typeface="Quattrocento Sans"/>
              </a:rPr>
              <a:t>4</a:t>
            </a:r>
            <a:endParaRPr/>
          </a:p>
        </p:txBody>
      </p:sp>
      <p:sp>
        <p:nvSpPr>
          <p:cNvPr id="800" name="Google Shape;800;p95"/>
          <p:cNvSpPr txBox="1">
            <a:spLocks noGrp="1"/>
          </p:cNvSpPr>
          <p:nvPr>
            <p:ph type="body" idx="1"/>
          </p:nvPr>
        </p:nvSpPr>
        <p:spPr>
          <a:xfrm>
            <a:off x="4941888" y="1307806"/>
            <a:ext cx="6667500" cy="21211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80"/>
              </a:spcBef>
              <a:spcAft>
                <a:spcPts val="0"/>
              </a:spcAft>
              <a:buClr>
                <a:schemeClr val="lt1"/>
              </a:buClr>
              <a:buSzPts val="2160"/>
              <a:buFont typeface="Noto Sans Symbols"/>
              <a:buNone/>
              <a:defRPr sz="2400">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801" name="Google Shape;801;p95"/>
          <p:cNvSpPr txBox="1">
            <a:spLocks noGrp="1"/>
          </p:cNvSpPr>
          <p:nvPr>
            <p:ph type="title"/>
          </p:nvPr>
        </p:nvSpPr>
        <p:spPr>
          <a:xfrm>
            <a:off x="4941888" y="585788"/>
            <a:ext cx="6667230" cy="71409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_Large Number Divider 1">
  <p:cSld name="4_Large Number Divider 1">
    <p:bg>
      <p:bgPr>
        <a:solidFill>
          <a:schemeClr val="dk2"/>
        </a:solidFill>
        <a:effectLst/>
      </p:bgPr>
    </p:bg>
    <p:spTree>
      <p:nvGrpSpPr>
        <p:cNvPr id="1" name="Shape 802"/>
        <p:cNvGrpSpPr/>
        <p:nvPr/>
      </p:nvGrpSpPr>
      <p:grpSpPr>
        <a:xfrm>
          <a:off x="0" y="0"/>
          <a:ext cx="0" cy="0"/>
          <a:chOff x="0" y="0"/>
          <a:chExt cx="0" cy="0"/>
        </a:xfrm>
      </p:grpSpPr>
      <p:sp>
        <p:nvSpPr>
          <p:cNvPr id="803" name="Google Shape;803;p9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804" name="Google Shape;804;p96"/>
          <p:cNvSpPr txBox="1"/>
          <p:nvPr/>
        </p:nvSpPr>
        <p:spPr>
          <a:xfrm>
            <a:off x="0" y="680484"/>
            <a:ext cx="4356100" cy="61775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50000" b="1" i="0">
                <a:solidFill>
                  <a:schemeClr val="accent1"/>
                </a:solidFill>
                <a:latin typeface="Quattrocento Sans"/>
                <a:ea typeface="Quattrocento Sans"/>
                <a:cs typeface="Quattrocento Sans"/>
                <a:sym typeface="Quattrocento Sans"/>
              </a:rPr>
              <a:t>5</a:t>
            </a:r>
            <a:endParaRPr/>
          </a:p>
        </p:txBody>
      </p:sp>
      <p:sp>
        <p:nvSpPr>
          <p:cNvPr id="805" name="Google Shape;805;p96"/>
          <p:cNvSpPr txBox="1">
            <a:spLocks noGrp="1"/>
          </p:cNvSpPr>
          <p:nvPr>
            <p:ph type="body" idx="1"/>
          </p:nvPr>
        </p:nvSpPr>
        <p:spPr>
          <a:xfrm>
            <a:off x="4941888" y="1307806"/>
            <a:ext cx="6667500" cy="21211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80"/>
              </a:spcBef>
              <a:spcAft>
                <a:spcPts val="0"/>
              </a:spcAft>
              <a:buClr>
                <a:schemeClr val="lt1"/>
              </a:buClr>
              <a:buSzPts val="2160"/>
              <a:buFont typeface="Noto Sans Symbols"/>
              <a:buNone/>
              <a:defRPr sz="2400">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806" name="Google Shape;806;p96"/>
          <p:cNvSpPr txBox="1">
            <a:spLocks noGrp="1"/>
          </p:cNvSpPr>
          <p:nvPr>
            <p:ph type="title"/>
          </p:nvPr>
        </p:nvSpPr>
        <p:spPr>
          <a:xfrm>
            <a:off x="4941888" y="585788"/>
            <a:ext cx="6667230" cy="71409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5_Large Number Divider 1">
  <p:cSld name="5_Large Number Divider 1">
    <p:bg>
      <p:bgPr>
        <a:solidFill>
          <a:schemeClr val="dk2"/>
        </a:solidFill>
        <a:effectLst/>
      </p:bgPr>
    </p:bg>
    <p:spTree>
      <p:nvGrpSpPr>
        <p:cNvPr id="1" name="Shape 807"/>
        <p:cNvGrpSpPr/>
        <p:nvPr/>
      </p:nvGrpSpPr>
      <p:grpSpPr>
        <a:xfrm>
          <a:off x="0" y="0"/>
          <a:ext cx="0" cy="0"/>
          <a:chOff x="0" y="0"/>
          <a:chExt cx="0" cy="0"/>
        </a:xfrm>
      </p:grpSpPr>
      <p:sp>
        <p:nvSpPr>
          <p:cNvPr id="808" name="Google Shape;808;p97"/>
          <p:cNvSpPr txBox="1"/>
          <p:nvPr/>
        </p:nvSpPr>
        <p:spPr>
          <a:xfrm>
            <a:off x="0" y="680485"/>
            <a:ext cx="4356100" cy="6177516"/>
          </a:xfrm>
          <a:prstGeom prst="rect">
            <a:avLst/>
          </a:prstGeom>
          <a:noFill/>
          <a:ln>
            <a:noFill/>
          </a:ln>
          <a:effectLst>
            <a:outerShdw blurRad="76200" dist="76200" dir="2700000" algn="tl" rotWithShape="0">
              <a:srgbClr val="000000">
                <a:alpha val="20000"/>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50000" b="1" i="0">
                <a:solidFill>
                  <a:schemeClr val="accent1"/>
                </a:solidFill>
                <a:latin typeface="Quattrocento Sans"/>
                <a:ea typeface="Quattrocento Sans"/>
                <a:cs typeface="Quattrocento Sans"/>
                <a:sym typeface="Quattrocento Sans"/>
              </a:rPr>
              <a:t>1</a:t>
            </a:r>
            <a:endParaRPr/>
          </a:p>
        </p:txBody>
      </p:sp>
      <p:sp>
        <p:nvSpPr>
          <p:cNvPr id="809" name="Google Shape;809;p97"/>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810" name="Google Shape;810;p97"/>
          <p:cNvSpPr txBox="1">
            <a:spLocks noGrp="1"/>
          </p:cNvSpPr>
          <p:nvPr>
            <p:ph type="body" idx="1"/>
          </p:nvPr>
        </p:nvSpPr>
        <p:spPr>
          <a:xfrm>
            <a:off x="4941888" y="1307806"/>
            <a:ext cx="6667500" cy="21211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80"/>
              </a:spcBef>
              <a:spcAft>
                <a:spcPts val="0"/>
              </a:spcAft>
              <a:buClr>
                <a:schemeClr val="lt1"/>
              </a:buClr>
              <a:buSzPts val="2160"/>
              <a:buFont typeface="Noto Sans Symbols"/>
              <a:buNone/>
              <a:defRPr sz="2400">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811" name="Google Shape;811;p97"/>
          <p:cNvSpPr txBox="1">
            <a:spLocks noGrp="1"/>
          </p:cNvSpPr>
          <p:nvPr>
            <p:ph type="title"/>
          </p:nvPr>
        </p:nvSpPr>
        <p:spPr>
          <a:xfrm>
            <a:off x="4941888" y="585788"/>
            <a:ext cx="6667230" cy="71409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6_Large Number Divider 1">
  <p:cSld name="6_Large Number Divider 1">
    <p:bg>
      <p:bgPr>
        <a:solidFill>
          <a:schemeClr val="dk2"/>
        </a:solidFill>
        <a:effectLst/>
      </p:bgPr>
    </p:bg>
    <p:spTree>
      <p:nvGrpSpPr>
        <p:cNvPr id="1" name="Shape 812"/>
        <p:cNvGrpSpPr/>
        <p:nvPr/>
      </p:nvGrpSpPr>
      <p:grpSpPr>
        <a:xfrm>
          <a:off x="0" y="0"/>
          <a:ext cx="0" cy="0"/>
          <a:chOff x="0" y="0"/>
          <a:chExt cx="0" cy="0"/>
        </a:xfrm>
      </p:grpSpPr>
      <p:sp>
        <p:nvSpPr>
          <p:cNvPr id="813" name="Google Shape;813;p9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814" name="Google Shape;814;p98"/>
          <p:cNvSpPr txBox="1"/>
          <p:nvPr/>
        </p:nvSpPr>
        <p:spPr>
          <a:xfrm>
            <a:off x="0" y="680483"/>
            <a:ext cx="4356100" cy="6177517"/>
          </a:xfrm>
          <a:prstGeom prst="rect">
            <a:avLst/>
          </a:prstGeom>
          <a:noFill/>
          <a:ln>
            <a:noFill/>
          </a:ln>
          <a:effectLst>
            <a:outerShdw blurRad="76200" dist="76200" dir="2700000" algn="tl" rotWithShape="0">
              <a:srgbClr val="000000">
                <a:alpha val="20000"/>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50000" b="1" i="0">
                <a:solidFill>
                  <a:schemeClr val="accent1"/>
                </a:solidFill>
                <a:latin typeface="Quattrocento Sans"/>
                <a:ea typeface="Quattrocento Sans"/>
                <a:cs typeface="Quattrocento Sans"/>
                <a:sym typeface="Quattrocento Sans"/>
              </a:rPr>
              <a:t>2</a:t>
            </a:r>
            <a:endParaRPr/>
          </a:p>
        </p:txBody>
      </p:sp>
      <p:sp>
        <p:nvSpPr>
          <p:cNvPr id="815" name="Google Shape;815;p98"/>
          <p:cNvSpPr txBox="1">
            <a:spLocks noGrp="1"/>
          </p:cNvSpPr>
          <p:nvPr>
            <p:ph type="body" idx="1"/>
          </p:nvPr>
        </p:nvSpPr>
        <p:spPr>
          <a:xfrm>
            <a:off x="4941888" y="1307806"/>
            <a:ext cx="6667500" cy="21211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80"/>
              </a:spcBef>
              <a:spcAft>
                <a:spcPts val="0"/>
              </a:spcAft>
              <a:buClr>
                <a:schemeClr val="lt1"/>
              </a:buClr>
              <a:buSzPts val="2160"/>
              <a:buFont typeface="Noto Sans Symbols"/>
              <a:buNone/>
              <a:defRPr sz="2400">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816" name="Google Shape;816;p98"/>
          <p:cNvSpPr txBox="1">
            <a:spLocks noGrp="1"/>
          </p:cNvSpPr>
          <p:nvPr>
            <p:ph type="title"/>
          </p:nvPr>
        </p:nvSpPr>
        <p:spPr>
          <a:xfrm>
            <a:off x="4941888" y="585788"/>
            <a:ext cx="6667230" cy="71409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7_Large Number Divider 1">
  <p:cSld name="7_Large Number Divider 1">
    <p:bg>
      <p:bgPr>
        <a:solidFill>
          <a:schemeClr val="dk2"/>
        </a:solidFill>
        <a:effectLst/>
      </p:bgPr>
    </p:bg>
    <p:spTree>
      <p:nvGrpSpPr>
        <p:cNvPr id="1" name="Shape 817"/>
        <p:cNvGrpSpPr/>
        <p:nvPr/>
      </p:nvGrpSpPr>
      <p:grpSpPr>
        <a:xfrm>
          <a:off x="0" y="0"/>
          <a:ext cx="0" cy="0"/>
          <a:chOff x="0" y="0"/>
          <a:chExt cx="0" cy="0"/>
        </a:xfrm>
      </p:grpSpPr>
      <p:sp>
        <p:nvSpPr>
          <p:cNvPr id="818" name="Google Shape;818;p99"/>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819" name="Google Shape;819;p99"/>
          <p:cNvSpPr txBox="1"/>
          <p:nvPr/>
        </p:nvSpPr>
        <p:spPr>
          <a:xfrm>
            <a:off x="0" y="680484"/>
            <a:ext cx="4356100" cy="6177516"/>
          </a:xfrm>
          <a:prstGeom prst="rect">
            <a:avLst/>
          </a:prstGeom>
          <a:noFill/>
          <a:ln>
            <a:noFill/>
          </a:ln>
          <a:effectLst>
            <a:outerShdw blurRad="76200" dist="76200" dir="2700000" algn="tl" rotWithShape="0">
              <a:srgbClr val="000000">
                <a:alpha val="20000"/>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50000" b="1" i="0">
                <a:solidFill>
                  <a:schemeClr val="accent1"/>
                </a:solidFill>
                <a:latin typeface="Quattrocento Sans"/>
                <a:ea typeface="Quattrocento Sans"/>
                <a:cs typeface="Quattrocento Sans"/>
                <a:sym typeface="Quattrocento Sans"/>
              </a:rPr>
              <a:t>3</a:t>
            </a:r>
            <a:endParaRPr/>
          </a:p>
        </p:txBody>
      </p:sp>
      <p:sp>
        <p:nvSpPr>
          <p:cNvPr id="820" name="Google Shape;820;p99"/>
          <p:cNvSpPr txBox="1">
            <a:spLocks noGrp="1"/>
          </p:cNvSpPr>
          <p:nvPr>
            <p:ph type="body" idx="1"/>
          </p:nvPr>
        </p:nvSpPr>
        <p:spPr>
          <a:xfrm>
            <a:off x="4941888" y="1307806"/>
            <a:ext cx="6667500" cy="21211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80"/>
              </a:spcBef>
              <a:spcAft>
                <a:spcPts val="0"/>
              </a:spcAft>
              <a:buClr>
                <a:schemeClr val="lt1"/>
              </a:buClr>
              <a:buSzPts val="2160"/>
              <a:buFont typeface="Noto Sans Symbols"/>
              <a:buNone/>
              <a:defRPr sz="2400">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821" name="Google Shape;821;p99"/>
          <p:cNvSpPr txBox="1">
            <a:spLocks noGrp="1"/>
          </p:cNvSpPr>
          <p:nvPr>
            <p:ph type="title"/>
          </p:nvPr>
        </p:nvSpPr>
        <p:spPr>
          <a:xfrm>
            <a:off x="4941888" y="585788"/>
            <a:ext cx="6667230" cy="71409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8_Large Number Divider 1">
  <p:cSld name="8_Large Number Divider 1">
    <p:bg>
      <p:bgPr>
        <a:solidFill>
          <a:schemeClr val="dk2"/>
        </a:solidFill>
        <a:effectLst/>
      </p:bgPr>
    </p:bg>
    <p:spTree>
      <p:nvGrpSpPr>
        <p:cNvPr id="1" name="Shape 822"/>
        <p:cNvGrpSpPr/>
        <p:nvPr/>
      </p:nvGrpSpPr>
      <p:grpSpPr>
        <a:xfrm>
          <a:off x="0" y="0"/>
          <a:ext cx="0" cy="0"/>
          <a:chOff x="0" y="0"/>
          <a:chExt cx="0" cy="0"/>
        </a:xfrm>
      </p:grpSpPr>
      <p:sp>
        <p:nvSpPr>
          <p:cNvPr id="823" name="Google Shape;823;p10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
        <p:nvSpPr>
          <p:cNvPr id="824" name="Google Shape;824;p100"/>
          <p:cNvSpPr txBox="1"/>
          <p:nvPr/>
        </p:nvSpPr>
        <p:spPr>
          <a:xfrm>
            <a:off x="0" y="680484"/>
            <a:ext cx="4356100" cy="6177516"/>
          </a:xfrm>
          <a:prstGeom prst="rect">
            <a:avLst/>
          </a:prstGeom>
          <a:noFill/>
          <a:ln>
            <a:noFill/>
          </a:ln>
          <a:effectLst>
            <a:outerShdw blurRad="76200" dist="76200" dir="2700000" algn="tl" rotWithShape="0">
              <a:srgbClr val="000000">
                <a:alpha val="20000"/>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50000" b="1" i="0">
                <a:solidFill>
                  <a:schemeClr val="accent1"/>
                </a:solidFill>
                <a:latin typeface="Quattrocento Sans"/>
                <a:ea typeface="Quattrocento Sans"/>
                <a:cs typeface="Quattrocento Sans"/>
                <a:sym typeface="Quattrocento Sans"/>
              </a:rPr>
              <a:t>4</a:t>
            </a:r>
            <a:endParaRPr/>
          </a:p>
        </p:txBody>
      </p:sp>
      <p:sp>
        <p:nvSpPr>
          <p:cNvPr id="825" name="Google Shape;825;p100"/>
          <p:cNvSpPr txBox="1">
            <a:spLocks noGrp="1"/>
          </p:cNvSpPr>
          <p:nvPr>
            <p:ph type="body" idx="1"/>
          </p:nvPr>
        </p:nvSpPr>
        <p:spPr>
          <a:xfrm>
            <a:off x="4941888" y="1307806"/>
            <a:ext cx="6667500" cy="21211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80"/>
              </a:spcBef>
              <a:spcAft>
                <a:spcPts val="0"/>
              </a:spcAft>
              <a:buClr>
                <a:schemeClr val="lt1"/>
              </a:buClr>
              <a:buSzPts val="2160"/>
              <a:buFont typeface="Noto Sans Symbols"/>
              <a:buNone/>
              <a:defRPr sz="2400">
                <a:solidFill>
                  <a:schemeClr val="lt1"/>
                </a:solidFill>
              </a:defRPr>
            </a:lvl1pPr>
            <a:lvl2pPr marL="914400" lvl="1" indent="-331469" algn="l">
              <a:lnSpc>
                <a:spcPct val="100000"/>
              </a:lnSpc>
              <a:spcBef>
                <a:spcPts val="60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826" name="Google Shape;826;p100"/>
          <p:cNvSpPr txBox="1">
            <a:spLocks noGrp="1"/>
          </p:cNvSpPr>
          <p:nvPr>
            <p:ph type="title"/>
          </p:nvPr>
        </p:nvSpPr>
        <p:spPr>
          <a:xfrm>
            <a:off x="4941888" y="585788"/>
            <a:ext cx="6667230" cy="71409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image" Target="../media/image1.png"/><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3600"/>
              <a:buFont typeface="Quattrocento Sans"/>
              <a:buNone/>
              <a:defRPr sz="36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marR="0" lvl="0" indent="-388620" algn="l" rtl="0">
              <a:lnSpc>
                <a:spcPct val="100000"/>
              </a:lnSpc>
              <a:spcBef>
                <a:spcPts val="560"/>
              </a:spcBef>
              <a:spcAft>
                <a:spcPts val="0"/>
              </a:spcAft>
              <a:buClr>
                <a:schemeClr val="dk1"/>
              </a:buClr>
              <a:buSzPts val="2520"/>
              <a:buFont typeface="Noto Sans Symbols"/>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dk1"/>
              </a:buClr>
              <a:buSzPts val="144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2" name="Google Shape;12;p1" descr="These are Microsoft Brand colors. The color bar is placed to the side of the Theme master so that it will be visible on all slides. Users can use the 'eye dropper' color tools under Color Fill Shape, Color Fill line etc. to easily select Brand colors. "/>
          <p:cNvPicPr preferRelativeResize="0"/>
          <p:nvPr/>
        </p:nvPicPr>
        <p:blipFill rotWithShape="1">
          <a:blip r:embed="rId121">
            <a:alphaModFix/>
          </a:blip>
          <a:srcRect l="761"/>
          <a:stretch/>
        </p:blipFill>
        <p:spPr>
          <a:xfrm rot="5400000">
            <a:off x="9509760" y="2843773"/>
            <a:ext cx="6858000" cy="11704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xml"/><Relationship Id="rId16"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21"/>
          <p:cNvSpPr txBox="1">
            <a:spLocks noGrp="1"/>
          </p:cNvSpPr>
          <p:nvPr>
            <p:ph type="ctrTitle"/>
          </p:nvPr>
        </p:nvSpPr>
        <p:spPr>
          <a:xfrm>
            <a:off x="6443760" y="2397760"/>
            <a:ext cx="5435471" cy="37744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4000"/>
              <a:buFont typeface="Quattrocento Sans"/>
              <a:buNone/>
            </a:pPr>
            <a:r>
              <a:rPr lang="en-US" sz="4000"/>
              <a:t>Fashion Product Recommender using Generative AI</a:t>
            </a:r>
            <a:endParaRPr/>
          </a:p>
        </p:txBody>
      </p:sp>
      <p:pic>
        <p:nvPicPr>
          <p:cNvPr id="903" name="Google Shape;903;p121" descr="Image result for Can you pls create logo for Fashion Product Finder "/>
          <p:cNvPicPr preferRelativeResize="0"/>
          <p:nvPr/>
        </p:nvPicPr>
        <p:blipFill rotWithShape="1">
          <a:blip r:embed="rId3">
            <a:alphaModFix/>
          </a:blip>
          <a:srcRect/>
          <a:stretch/>
        </p:blipFill>
        <p:spPr>
          <a:xfrm>
            <a:off x="2536508" y="2514600"/>
            <a:ext cx="1819275" cy="1828800"/>
          </a:xfrm>
          <a:prstGeom prst="rect">
            <a:avLst/>
          </a:prstGeom>
          <a:solidFill>
            <a:srgbClr val="1BFFE5"/>
          </a:solid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65D9FF30-4F16-176E-B2D9-3333787843B5}"/>
            </a:ext>
          </a:extLst>
        </p:cNvPr>
        <p:cNvGrpSpPr/>
        <p:nvPr/>
      </p:nvGrpSpPr>
      <p:grpSpPr>
        <a:xfrm>
          <a:off x="0" y="0"/>
          <a:ext cx="0" cy="0"/>
          <a:chOff x="0" y="0"/>
          <a:chExt cx="0" cy="0"/>
        </a:xfrm>
      </p:grpSpPr>
      <p:sp>
        <p:nvSpPr>
          <p:cNvPr id="1088" name="Google Shape;1088;p131">
            <a:extLst>
              <a:ext uri="{FF2B5EF4-FFF2-40B4-BE49-F238E27FC236}">
                <a16:creationId xmlns:a16="http://schemas.microsoft.com/office/drawing/2014/main" id="{3DD95E73-13F0-1730-6F04-E339DECB8D48}"/>
              </a:ext>
            </a:extLst>
          </p:cNvPr>
          <p:cNvSpPr txBox="1">
            <a:spLocks noGrp="1"/>
          </p:cNvSpPr>
          <p:nvPr>
            <p:ph type="title"/>
          </p:nvPr>
        </p:nvSpPr>
        <p:spPr>
          <a:xfrm>
            <a:off x="385351" y="274320"/>
            <a:ext cx="10972800" cy="879900"/>
          </a:xfrm>
          <a:prstGeom prst="rect">
            <a:avLst/>
          </a:prstGeom>
          <a:noFill/>
          <a:ln>
            <a:noFill/>
          </a:ln>
        </p:spPr>
        <p:txBody>
          <a:bodyPr spcFirstLastPara="1" wrap="square" lIns="0" tIns="0" rIns="0" bIns="0" anchor="b" anchorCtr="0">
            <a:normAutofit fontScale="90000"/>
          </a:bodyPr>
          <a:lstStyle/>
          <a:p>
            <a:pPr marL="0" lvl="0" indent="0" algn="ctr" rtl="0">
              <a:lnSpc>
                <a:spcPct val="100000"/>
              </a:lnSpc>
              <a:spcBef>
                <a:spcPts val="0"/>
              </a:spcBef>
              <a:spcAft>
                <a:spcPts val="0"/>
              </a:spcAft>
              <a:buClr>
                <a:schemeClr val="dk1"/>
              </a:buClr>
              <a:buSzPct val="100000"/>
              <a:buFont typeface="Arial"/>
              <a:buNone/>
            </a:pPr>
            <a:br>
              <a:rPr lang="en-US" sz="3600" dirty="0">
                <a:solidFill>
                  <a:schemeClr val="dk1"/>
                </a:solidFill>
                <a:latin typeface="Arial"/>
                <a:ea typeface="Arial"/>
                <a:cs typeface="Arial"/>
                <a:sym typeface="Arial"/>
              </a:rPr>
            </a:br>
            <a:r>
              <a:rPr lang="en-US" sz="3600" dirty="0">
                <a:solidFill>
                  <a:schemeClr val="dk1"/>
                </a:solidFill>
                <a:latin typeface="Arial"/>
                <a:ea typeface="Arial"/>
                <a:cs typeface="Arial"/>
                <a:sym typeface="Arial"/>
              </a:rPr>
              <a:t>											Methodology</a:t>
            </a:r>
            <a:br>
              <a:rPr lang="en-US" sz="3600" dirty="0">
                <a:solidFill>
                  <a:schemeClr val="dk1"/>
                </a:solidFill>
                <a:latin typeface="Arial"/>
                <a:ea typeface="Arial"/>
                <a:cs typeface="Arial"/>
                <a:sym typeface="Arial"/>
              </a:rPr>
            </a:br>
            <a:endParaRPr lang="en-US" sz="3600" dirty="0">
              <a:solidFill>
                <a:schemeClr val="dk1"/>
              </a:solidFill>
              <a:latin typeface="Arial"/>
              <a:ea typeface="Arial"/>
              <a:cs typeface="Arial"/>
              <a:sym typeface="Arial"/>
            </a:endParaRPr>
          </a:p>
        </p:txBody>
      </p:sp>
      <p:sp>
        <p:nvSpPr>
          <p:cNvPr id="1089" name="Google Shape;1089;p131">
            <a:extLst>
              <a:ext uri="{FF2B5EF4-FFF2-40B4-BE49-F238E27FC236}">
                <a16:creationId xmlns:a16="http://schemas.microsoft.com/office/drawing/2014/main" id="{B311FA05-5AAF-B1BA-9F81-13B9FA01FD76}"/>
              </a:ext>
            </a:extLst>
          </p:cNvPr>
          <p:cNvSpPr txBox="1"/>
          <p:nvPr/>
        </p:nvSpPr>
        <p:spPr>
          <a:xfrm>
            <a:off x="1033320" y="2814708"/>
            <a:ext cx="1528500" cy="3798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67" b="1">
                <a:solidFill>
                  <a:schemeClr val="accent6"/>
                </a:solidFill>
                <a:latin typeface="Quattrocento Sans"/>
                <a:ea typeface="Quattrocento Sans"/>
                <a:cs typeface="Quattrocento Sans"/>
                <a:sym typeface="Quattrocento Sans"/>
              </a:rPr>
              <a:t> </a:t>
            </a:r>
            <a:endParaRPr/>
          </a:p>
        </p:txBody>
      </p:sp>
      <p:sp>
        <p:nvSpPr>
          <p:cNvPr id="1090" name="Google Shape;1090;p131">
            <a:extLst>
              <a:ext uri="{FF2B5EF4-FFF2-40B4-BE49-F238E27FC236}">
                <a16:creationId xmlns:a16="http://schemas.microsoft.com/office/drawing/2014/main" id="{C92C9291-938D-7FCF-41AE-B8DA94782ED2}"/>
              </a:ext>
            </a:extLst>
          </p:cNvPr>
          <p:cNvSpPr txBox="1"/>
          <p:nvPr/>
        </p:nvSpPr>
        <p:spPr>
          <a:xfrm>
            <a:off x="9701878" y="4450207"/>
            <a:ext cx="2161800" cy="297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rgbClr val="FFFFFF"/>
                </a:solidFill>
                <a:latin typeface="Calibri"/>
                <a:ea typeface="Calibri"/>
                <a:cs typeface="Calibri"/>
                <a:sym typeface="Calibri"/>
              </a:rPr>
              <a:t>SECURITY</a:t>
            </a:r>
            <a:endParaRPr/>
          </a:p>
        </p:txBody>
      </p:sp>
      <p:pic>
        <p:nvPicPr>
          <p:cNvPr id="3" name="Picture 2">
            <a:extLst>
              <a:ext uri="{FF2B5EF4-FFF2-40B4-BE49-F238E27FC236}">
                <a16:creationId xmlns:a16="http://schemas.microsoft.com/office/drawing/2014/main" id="{FCE05ECB-0B8D-1D3B-6C2F-8F25E36B727C}"/>
              </a:ext>
            </a:extLst>
          </p:cNvPr>
          <p:cNvPicPr>
            <a:picLocks noChangeAspect="1"/>
          </p:cNvPicPr>
          <p:nvPr/>
        </p:nvPicPr>
        <p:blipFill>
          <a:blip r:embed="rId3"/>
          <a:stretch>
            <a:fillRect/>
          </a:stretch>
        </p:blipFill>
        <p:spPr>
          <a:xfrm>
            <a:off x="212179" y="1154220"/>
            <a:ext cx="3610079" cy="1660488"/>
          </a:xfrm>
          <a:prstGeom prst="rect">
            <a:avLst/>
          </a:prstGeom>
        </p:spPr>
      </p:pic>
      <p:pic>
        <p:nvPicPr>
          <p:cNvPr id="1026" name="Picture 2" descr="block_diagram_detailed">
            <a:extLst>
              <a:ext uri="{FF2B5EF4-FFF2-40B4-BE49-F238E27FC236}">
                <a16:creationId xmlns:a16="http://schemas.microsoft.com/office/drawing/2014/main" id="{3B887941-FC4F-26D5-F871-DFB117362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31" y="1980036"/>
            <a:ext cx="7977447" cy="455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44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C864D386-4FA7-7791-63DA-73ACB428130A}"/>
            </a:ext>
          </a:extLst>
        </p:cNvPr>
        <p:cNvGrpSpPr/>
        <p:nvPr/>
      </p:nvGrpSpPr>
      <p:grpSpPr>
        <a:xfrm>
          <a:off x="0" y="0"/>
          <a:ext cx="0" cy="0"/>
          <a:chOff x="0" y="0"/>
          <a:chExt cx="0" cy="0"/>
        </a:xfrm>
      </p:grpSpPr>
      <p:sp>
        <p:nvSpPr>
          <p:cNvPr id="1088" name="Google Shape;1088;p131">
            <a:extLst>
              <a:ext uri="{FF2B5EF4-FFF2-40B4-BE49-F238E27FC236}">
                <a16:creationId xmlns:a16="http://schemas.microsoft.com/office/drawing/2014/main" id="{110F2FB3-D956-DA89-A1FA-61EFBB7682B1}"/>
              </a:ext>
            </a:extLst>
          </p:cNvPr>
          <p:cNvSpPr txBox="1">
            <a:spLocks noGrp="1"/>
          </p:cNvSpPr>
          <p:nvPr>
            <p:ph type="title"/>
          </p:nvPr>
        </p:nvSpPr>
        <p:spPr>
          <a:xfrm>
            <a:off x="385351" y="274320"/>
            <a:ext cx="10972800" cy="879900"/>
          </a:xfrm>
          <a:prstGeom prst="rect">
            <a:avLst/>
          </a:prstGeom>
          <a:noFill/>
          <a:ln>
            <a:noFill/>
          </a:ln>
        </p:spPr>
        <p:txBody>
          <a:bodyPr spcFirstLastPara="1" wrap="square" lIns="0" tIns="0" rIns="0" bIns="0" anchor="b" anchorCtr="0">
            <a:normAutofit fontScale="90000"/>
          </a:bodyPr>
          <a:lstStyle/>
          <a:p>
            <a:pPr marL="0" lvl="0" indent="0" algn="ctr" rtl="0">
              <a:lnSpc>
                <a:spcPct val="100000"/>
              </a:lnSpc>
              <a:spcBef>
                <a:spcPts val="0"/>
              </a:spcBef>
              <a:spcAft>
                <a:spcPts val="0"/>
              </a:spcAft>
              <a:buClr>
                <a:schemeClr val="dk1"/>
              </a:buClr>
              <a:buSzPct val="100000"/>
              <a:buFont typeface="Arial"/>
              <a:buNone/>
            </a:pPr>
            <a:br>
              <a:rPr lang="en-US" sz="3600" dirty="0">
                <a:solidFill>
                  <a:schemeClr val="dk1"/>
                </a:solidFill>
                <a:latin typeface="Arial"/>
                <a:ea typeface="Arial"/>
                <a:cs typeface="Arial"/>
                <a:sym typeface="Arial"/>
              </a:rPr>
            </a:br>
            <a:r>
              <a:rPr lang="en-US" sz="3600" dirty="0">
                <a:solidFill>
                  <a:schemeClr val="dk1"/>
                </a:solidFill>
                <a:latin typeface="Arial"/>
                <a:ea typeface="Arial"/>
                <a:cs typeface="Arial"/>
                <a:sym typeface="Arial"/>
              </a:rPr>
              <a:t>											Block Diagram</a:t>
            </a:r>
            <a:br>
              <a:rPr lang="en-US" sz="3600" dirty="0">
                <a:solidFill>
                  <a:schemeClr val="dk1"/>
                </a:solidFill>
                <a:latin typeface="Arial"/>
                <a:ea typeface="Arial"/>
                <a:cs typeface="Arial"/>
                <a:sym typeface="Arial"/>
              </a:rPr>
            </a:br>
            <a:endParaRPr sz="3600" dirty="0">
              <a:solidFill>
                <a:schemeClr val="dk1"/>
              </a:solidFill>
              <a:latin typeface="Arial"/>
              <a:ea typeface="Arial"/>
              <a:cs typeface="Arial"/>
              <a:sym typeface="Arial"/>
            </a:endParaRPr>
          </a:p>
        </p:txBody>
      </p:sp>
      <p:sp>
        <p:nvSpPr>
          <p:cNvPr id="1089" name="Google Shape;1089;p131">
            <a:extLst>
              <a:ext uri="{FF2B5EF4-FFF2-40B4-BE49-F238E27FC236}">
                <a16:creationId xmlns:a16="http://schemas.microsoft.com/office/drawing/2014/main" id="{490B6960-C396-53A3-BBC5-B124F4C0FA10}"/>
              </a:ext>
            </a:extLst>
          </p:cNvPr>
          <p:cNvSpPr txBox="1"/>
          <p:nvPr/>
        </p:nvSpPr>
        <p:spPr>
          <a:xfrm>
            <a:off x="1033320" y="2814708"/>
            <a:ext cx="1528500" cy="3798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67" b="1">
                <a:solidFill>
                  <a:schemeClr val="accent6"/>
                </a:solidFill>
                <a:latin typeface="Quattrocento Sans"/>
                <a:ea typeface="Quattrocento Sans"/>
                <a:cs typeface="Quattrocento Sans"/>
                <a:sym typeface="Quattrocento Sans"/>
              </a:rPr>
              <a:t> </a:t>
            </a:r>
            <a:endParaRPr/>
          </a:p>
        </p:txBody>
      </p:sp>
      <p:sp>
        <p:nvSpPr>
          <p:cNvPr id="1090" name="Google Shape;1090;p131">
            <a:extLst>
              <a:ext uri="{FF2B5EF4-FFF2-40B4-BE49-F238E27FC236}">
                <a16:creationId xmlns:a16="http://schemas.microsoft.com/office/drawing/2014/main" id="{94348906-74D9-E167-FA45-D54F58D989FA}"/>
              </a:ext>
            </a:extLst>
          </p:cNvPr>
          <p:cNvSpPr txBox="1"/>
          <p:nvPr/>
        </p:nvSpPr>
        <p:spPr>
          <a:xfrm>
            <a:off x="9701878" y="4450207"/>
            <a:ext cx="2161800" cy="297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rgbClr val="FFFFFF"/>
                </a:solidFill>
                <a:latin typeface="Calibri"/>
                <a:ea typeface="Calibri"/>
                <a:cs typeface="Calibri"/>
                <a:sym typeface="Calibri"/>
              </a:rPr>
              <a:t>SECURITY</a:t>
            </a:r>
            <a:endParaRPr/>
          </a:p>
        </p:txBody>
      </p:sp>
      <p:pic>
        <p:nvPicPr>
          <p:cNvPr id="2050" name="Picture 2" descr="block_diagram_whole">
            <a:extLst>
              <a:ext uri="{FF2B5EF4-FFF2-40B4-BE49-F238E27FC236}">
                <a16:creationId xmlns:a16="http://schemas.microsoft.com/office/drawing/2014/main" id="{B8538B51-C7C7-C480-62B2-F7B04400D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51" y="1267834"/>
            <a:ext cx="10382934" cy="531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232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6FD74AB4-616B-5791-3C44-AC3C75B5CB5E}"/>
            </a:ext>
          </a:extLst>
        </p:cNvPr>
        <p:cNvGrpSpPr/>
        <p:nvPr/>
      </p:nvGrpSpPr>
      <p:grpSpPr>
        <a:xfrm>
          <a:off x="0" y="0"/>
          <a:ext cx="0" cy="0"/>
          <a:chOff x="0" y="0"/>
          <a:chExt cx="0" cy="0"/>
        </a:xfrm>
      </p:grpSpPr>
      <p:sp>
        <p:nvSpPr>
          <p:cNvPr id="1088" name="Google Shape;1088;p131">
            <a:extLst>
              <a:ext uri="{FF2B5EF4-FFF2-40B4-BE49-F238E27FC236}">
                <a16:creationId xmlns:a16="http://schemas.microsoft.com/office/drawing/2014/main" id="{E912F833-CBBD-B53A-D155-611DBCECB11B}"/>
              </a:ext>
            </a:extLst>
          </p:cNvPr>
          <p:cNvSpPr txBox="1">
            <a:spLocks noGrp="1"/>
          </p:cNvSpPr>
          <p:nvPr>
            <p:ph type="title"/>
          </p:nvPr>
        </p:nvSpPr>
        <p:spPr>
          <a:xfrm>
            <a:off x="385351" y="274320"/>
            <a:ext cx="10972800" cy="879900"/>
          </a:xfrm>
          <a:prstGeom prst="rect">
            <a:avLst/>
          </a:prstGeom>
          <a:noFill/>
          <a:ln>
            <a:noFill/>
          </a:ln>
        </p:spPr>
        <p:txBody>
          <a:bodyPr spcFirstLastPara="1" wrap="square" lIns="0" tIns="0" rIns="0" bIns="0" anchor="b" anchorCtr="0">
            <a:normAutofit fontScale="90000"/>
          </a:bodyPr>
          <a:lstStyle/>
          <a:p>
            <a:pPr marL="0" lvl="0" indent="0" algn="ctr" rtl="0">
              <a:lnSpc>
                <a:spcPct val="100000"/>
              </a:lnSpc>
              <a:spcBef>
                <a:spcPts val="0"/>
              </a:spcBef>
              <a:spcAft>
                <a:spcPts val="0"/>
              </a:spcAft>
              <a:buClr>
                <a:schemeClr val="dk1"/>
              </a:buClr>
              <a:buSzPct val="100000"/>
              <a:buFont typeface="Arial"/>
              <a:buNone/>
            </a:pPr>
            <a:br>
              <a:rPr lang="en-US" sz="3600" dirty="0">
                <a:solidFill>
                  <a:schemeClr val="dk1"/>
                </a:solidFill>
                <a:latin typeface="Arial"/>
                <a:ea typeface="Arial"/>
                <a:cs typeface="Arial"/>
                <a:sym typeface="Arial"/>
              </a:rPr>
            </a:br>
            <a:r>
              <a:rPr lang="en-US" sz="3600" dirty="0">
                <a:solidFill>
                  <a:schemeClr val="dk1"/>
                </a:solidFill>
                <a:latin typeface="Arial"/>
                <a:ea typeface="Arial"/>
                <a:cs typeface="Arial"/>
                <a:sym typeface="Arial"/>
              </a:rPr>
              <a:t>											Demo</a:t>
            </a:r>
            <a:br>
              <a:rPr lang="en-US" sz="3600" dirty="0">
                <a:solidFill>
                  <a:schemeClr val="dk1"/>
                </a:solidFill>
                <a:latin typeface="Arial"/>
                <a:ea typeface="Arial"/>
                <a:cs typeface="Arial"/>
                <a:sym typeface="Arial"/>
              </a:rPr>
            </a:br>
            <a:endParaRPr sz="3600" dirty="0">
              <a:solidFill>
                <a:schemeClr val="dk1"/>
              </a:solidFill>
              <a:latin typeface="Arial"/>
              <a:ea typeface="Arial"/>
              <a:cs typeface="Arial"/>
              <a:sym typeface="Arial"/>
            </a:endParaRPr>
          </a:p>
        </p:txBody>
      </p:sp>
      <p:sp>
        <p:nvSpPr>
          <p:cNvPr id="1089" name="Google Shape;1089;p131">
            <a:extLst>
              <a:ext uri="{FF2B5EF4-FFF2-40B4-BE49-F238E27FC236}">
                <a16:creationId xmlns:a16="http://schemas.microsoft.com/office/drawing/2014/main" id="{B56D73EE-80AE-FCE3-5F7E-FF9D96CB3933}"/>
              </a:ext>
            </a:extLst>
          </p:cNvPr>
          <p:cNvSpPr txBox="1"/>
          <p:nvPr/>
        </p:nvSpPr>
        <p:spPr>
          <a:xfrm>
            <a:off x="1033320" y="2814708"/>
            <a:ext cx="1528500" cy="3798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67" b="1">
                <a:solidFill>
                  <a:schemeClr val="accent6"/>
                </a:solidFill>
                <a:latin typeface="Quattrocento Sans"/>
                <a:ea typeface="Quattrocento Sans"/>
                <a:cs typeface="Quattrocento Sans"/>
                <a:sym typeface="Quattrocento Sans"/>
              </a:rPr>
              <a:t> </a:t>
            </a:r>
            <a:endParaRPr/>
          </a:p>
        </p:txBody>
      </p:sp>
      <p:sp>
        <p:nvSpPr>
          <p:cNvPr id="1090" name="Google Shape;1090;p131">
            <a:extLst>
              <a:ext uri="{FF2B5EF4-FFF2-40B4-BE49-F238E27FC236}">
                <a16:creationId xmlns:a16="http://schemas.microsoft.com/office/drawing/2014/main" id="{07D3FF96-9C23-4495-D58B-EBA445C3FFC4}"/>
              </a:ext>
            </a:extLst>
          </p:cNvPr>
          <p:cNvSpPr txBox="1"/>
          <p:nvPr/>
        </p:nvSpPr>
        <p:spPr>
          <a:xfrm>
            <a:off x="9701878" y="4450207"/>
            <a:ext cx="2161800" cy="297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rgbClr val="FFFFFF"/>
                </a:solidFill>
                <a:latin typeface="Calibri"/>
                <a:ea typeface="Calibri"/>
                <a:cs typeface="Calibri"/>
                <a:sym typeface="Calibri"/>
              </a:rPr>
              <a:t>SECURITY</a:t>
            </a:r>
            <a:endParaRPr/>
          </a:p>
        </p:txBody>
      </p:sp>
      <p:pic>
        <p:nvPicPr>
          <p:cNvPr id="3" name="Picture 2">
            <a:extLst>
              <a:ext uri="{FF2B5EF4-FFF2-40B4-BE49-F238E27FC236}">
                <a16:creationId xmlns:a16="http://schemas.microsoft.com/office/drawing/2014/main" id="{8A370242-B8A5-8842-79C0-400CEF213030}"/>
              </a:ext>
            </a:extLst>
          </p:cNvPr>
          <p:cNvPicPr>
            <a:picLocks noChangeAspect="1"/>
          </p:cNvPicPr>
          <p:nvPr/>
        </p:nvPicPr>
        <p:blipFill>
          <a:blip r:embed="rId3"/>
          <a:stretch>
            <a:fillRect/>
          </a:stretch>
        </p:blipFill>
        <p:spPr>
          <a:xfrm>
            <a:off x="305403" y="1906755"/>
            <a:ext cx="10659963" cy="3943900"/>
          </a:xfrm>
          <a:prstGeom prst="rect">
            <a:avLst/>
          </a:prstGeom>
        </p:spPr>
      </p:pic>
    </p:spTree>
    <p:extLst>
      <p:ext uri="{BB962C8B-B14F-4D97-AF65-F5344CB8AC3E}">
        <p14:creationId xmlns:p14="http://schemas.microsoft.com/office/powerpoint/2010/main" val="314331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32"/>
          <p:cNvSpPr txBox="1">
            <a:spLocks noGrp="1"/>
          </p:cNvSpPr>
          <p:nvPr>
            <p:ph type="title"/>
          </p:nvPr>
        </p:nvSpPr>
        <p:spPr>
          <a:xfrm>
            <a:off x="0" y="588962"/>
            <a:ext cx="11018400" cy="1662300"/>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chemeClr val="lt1"/>
              </a:buClr>
              <a:buSzPts val="3600"/>
              <a:buFont typeface="Quattrocento Sans"/>
              <a:buNone/>
            </a:pPr>
            <a:r>
              <a:rPr lang="en-US" sz="3600">
                <a:solidFill>
                  <a:schemeClr val="lt1"/>
                </a:solidFill>
                <a:latin typeface="Quattrocento Sans"/>
                <a:ea typeface="Quattrocento Sans"/>
                <a:cs typeface="Quattrocento Sans"/>
                <a:sym typeface="Quattrocento Sans"/>
              </a:rPr>
              <a:t>Technology Stack</a:t>
            </a:r>
            <a:br>
              <a:rPr lang="en-US" sz="3600">
                <a:solidFill>
                  <a:srgbClr val="000000"/>
                </a:solidFill>
                <a:latin typeface="Quattrocento Sans"/>
                <a:ea typeface="Quattrocento Sans"/>
                <a:cs typeface="Quattrocento Sans"/>
                <a:sym typeface="Quattrocento Sans"/>
              </a:rPr>
            </a:br>
            <a:br>
              <a:rPr lang="en-US" sz="3600">
                <a:solidFill>
                  <a:srgbClr val="0078D4"/>
                </a:solidFill>
                <a:latin typeface="Quattrocento Sans"/>
                <a:ea typeface="Quattrocento Sans"/>
                <a:cs typeface="Quattrocento Sans"/>
                <a:sym typeface="Quattrocento Sans"/>
              </a:rPr>
            </a:br>
            <a:endParaRPr/>
          </a:p>
        </p:txBody>
      </p:sp>
      <p:sp>
        <p:nvSpPr>
          <p:cNvPr id="1097" name="Google Shape;1097;p132"/>
          <p:cNvSpPr txBox="1">
            <a:spLocks noGrp="1"/>
          </p:cNvSpPr>
          <p:nvPr>
            <p:ph type="body" idx="1"/>
          </p:nvPr>
        </p:nvSpPr>
        <p:spPr>
          <a:xfrm>
            <a:off x="584200" y="1844675"/>
            <a:ext cx="11018700" cy="5120400"/>
          </a:xfrm>
          <a:prstGeom prst="rect">
            <a:avLst/>
          </a:prstGeom>
          <a:noFill/>
          <a:ln>
            <a:noFill/>
          </a:ln>
        </p:spPr>
        <p:txBody>
          <a:bodyPr spcFirstLastPara="1" wrap="square" lIns="0" tIns="0" rIns="0" bIns="0" anchor="t" anchorCtr="0">
            <a:spAutoFit/>
          </a:bodyPr>
          <a:lstStyle/>
          <a:p>
            <a:pPr marL="457200" lvl="0" indent="-457200" algn="l" rtl="0">
              <a:lnSpc>
                <a:spcPct val="100000"/>
              </a:lnSpc>
              <a:spcBef>
                <a:spcPts val="0"/>
              </a:spcBef>
              <a:spcAft>
                <a:spcPts val="0"/>
              </a:spcAft>
              <a:buClr>
                <a:srgbClr val="212121"/>
              </a:buClr>
              <a:buSzPts val="3600"/>
              <a:buFont typeface="Arial"/>
              <a:buChar char="•"/>
            </a:pPr>
            <a:r>
              <a:rPr lang="en-US" sz="4000" dirty="0">
                <a:solidFill>
                  <a:srgbClr val="212121"/>
                </a:solidFill>
                <a:latin typeface="Roboto"/>
                <a:ea typeface="Roboto"/>
                <a:cs typeface="Roboto"/>
                <a:sym typeface="Roboto"/>
              </a:rPr>
              <a:t>Python</a:t>
            </a:r>
            <a:endParaRPr sz="4000" dirty="0">
              <a:solidFill>
                <a:srgbClr val="212121"/>
              </a:solidFill>
              <a:latin typeface="Roboto"/>
              <a:ea typeface="Roboto"/>
              <a:cs typeface="Roboto"/>
              <a:sym typeface="Roboto"/>
            </a:endParaRPr>
          </a:p>
          <a:p>
            <a:pPr marL="0" lvl="0" indent="0" algn="l" rtl="0">
              <a:lnSpc>
                <a:spcPct val="100000"/>
              </a:lnSpc>
              <a:spcBef>
                <a:spcPts val="0"/>
              </a:spcBef>
              <a:spcAft>
                <a:spcPts val="0"/>
              </a:spcAft>
              <a:buNone/>
            </a:pPr>
            <a:endParaRPr sz="4000" dirty="0">
              <a:solidFill>
                <a:srgbClr val="212121"/>
              </a:solidFill>
              <a:latin typeface="Roboto"/>
              <a:ea typeface="Roboto"/>
              <a:cs typeface="Roboto"/>
              <a:sym typeface="Roboto"/>
            </a:endParaRPr>
          </a:p>
          <a:p>
            <a:pPr marL="457200" lvl="0" indent="-482600" algn="l" rtl="0">
              <a:lnSpc>
                <a:spcPct val="100000"/>
              </a:lnSpc>
              <a:spcBef>
                <a:spcPts val="0"/>
              </a:spcBef>
              <a:spcAft>
                <a:spcPts val="0"/>
              </a:spcAft>
              <a:buClr>
                <a:srgbClr val="212121"/>
              </a:buClr>
              <a:buSzPts val="4000"/>
              <a:buFont typeface="Roboto"/>
              <a:buChar char="•"/>
            </a:pPr>
            <a:r>
              <a:rPr lang="en-US" sz="4000" dirty="0">
                <a:solidFill>
                  <a:srgbClr val="212121"/>
                </a:solidFill>
                <a:latin typeface="Roboto"/>
                <a:ea typeface="Roboto"/>
                <a:cs typeface="Roboto"/>
                <a:sym typeface="Roboto"/>
              </a:rPr>
              <a:t>NoSQL - AstraDB</a:t>
            </a:r>
            <a:endParaRPr sz="4000" dirty="0">
              <a:solidFill>
                <a:srgbClr val="212121"/>
              </a:solidFill>
              <a:latin typeface="Roboto"/>
              <a:ea typeface="Roboto"/>
              <a:cs typeface="Roboto"/>
              <a:sym typeface="Roboto"/>
            </a:endParaRPr>
          </a:p>
          <a:p>
            <a:pPr marL="0" lvl="0" indent="0" algn="l" rtl="0">
              <a:lnSpc>
                <a:spcPct val="100000"/>
              </a:lnSpc>
              <a:spcBef>
                <a:spcPts val="0"/>
              </a:spcBef>
              <a:spcAft>
                <a:spcPts val="0"/>
              </a:spcAft>
              <a:buNone/>
            </a:pPr>
            <a:endParaRPr sz="4000" dirty="0">
              <a:solidFill>
                <a:srgbClr val="212121"/>
              </a:solidFill>
              <a:latin typeface="Roboto"/>
              <a:ea typeface="Roboto"/>
              <a:cs typeface="Roboto"/>
              <a:sym typeface="Roboto"/>
            </a:endParaRPr>
          </a:p>
          <a:p>
            <a:pPr marL="457200" lvl="0" indent="-457200" algn="l" rtl="0">
              <a:lnSpc>
                <a:spcPct val="100000"/>
              </a:lnSpc>
              <a:spcBef>
                <a:spcPts val="800"/>
              </a:spcBef>
              <a:spcAft>
                <a:spcPts val="0"/>
              </a:spcAft>
              <a:buClr>
                <a:srgbClr val="212121"/>
              </a:buClr>
              <a:buSzPts val="3600"/>
              <a:buFont typeface="Arial"/>
              <a:buChar char="•"/>
            </a:pPr>
            <a:r>
              <a:rPr lang="en-US" sz="4000" dirty="0">
                <a:solidFill>
                  <a:srgbClr val="212121"/>
                </a:solidFill>
                <a:latin typeface="Roboto"/>
                <a:ea typeface="Roboto"/>
                <a:cs typeface="Roboto"/>
                <a:sym typeface="Roboto"/>
              </a:rPr>
              <a:t>Data Fabric- Databricks</a:t>
            </a:r>
            <a:endParaRPr sz="4000" dirty="0">
              <a:solidFill>
                <a:srgbClr val="212121"/>
              </a:solidFill>
              <a:latin typeface="Roboto"/>
              <a:ea typeface="Roboto"/>
              <a:cs typeface="Roboto"/>
              <a:sym typeface="Roboto"/>
            </a:endParaRPr>
          </a:p>
          <a:p>
            <a:pPr marL="0" lvl="0" indent="0" algn="l" rtl="0">
              <a:lnSpc>
                <a:spcPct val="100000"/>
              </a:lnSpc>
              <a:spcBef>
                <a:spcPts val="800"/>
              </a:spcBef>
              <a:spcAft>
                <a:spcPts val="0"/>
              </a:spcAft>
              <a:buNone/>
            </a:pPr>
            <a:endParaRPr sz="4000" dirty="0">
              <a:solidFill>
                <a:srgbClr val="212121"/>
              </a:solidFill>
              <a:latin typeface="Roboto"/>
              <a:ea typeface="Roboto"/>
              <a:cs typeface="Roboto"/>
              <a:sym typeface="Roboto"/>
            </a:endParaRPr>
          </a:p>
          <a:p>
            <a:pPr marL="457200" lvl="0" indent="-482600" algn="l" rtl="0">
              <a:lnSpc>
                <a:spcPct val="100000"/>
              </a:lnSpc>
              <a:spcBef>
                <a:spcPts val="800"/>
              </a:spcBef>
              <a:spcAft>
                <a:spcPts val="0"/>
              </a:spcAft>
              <a:buClr>
                <a:srgbClr val="212121"/>
              </a:buClr>
              <a:buSzPts val="4000"/>
              <a:buFont typeface="Roboto"/>
              <a:buChar char="•"/>
            </a:pPr>
            <a:r>
              <a:rPr lang="en-US" sz="4000" dirty="0">
                <a:solidFill>
                  <a:srgbClr val="212121"/>
                </a:solidFill>
                <a:latin typeface="Roboto"/>
                <a:ea typeface="Roboto"/>
                <a:cs typeface="Roboto"/>
                <a:sym typeface="Roboto"/>
              </a:rPr>
              <a:t>Vector Embedding -</a:t>
            </a:r>
            <a:r>
              <a:rPr lang="en-US" dirty="0">
                <a:solidFill>
                  <a:srgbClr val="212121"/>
                </a:solidFill>
                <a:latin typeface="Roboto"/>
                <a:ea typeface="Roboto"/>
                <a:cs typeface="Roboto"/>
                <a:sym typeface="Roboto"/>
              </a:rPr>
              <a:t>https://huggingface.co/</a:t>
            </a:r>
            <a:endParaRPr dirty="0">
              <a:solidFill>
                <a:srgbClr val="212121"/>
              </a:solidFill>
              <a:latin typeface="Roboto"/>
              <a:ea typeface="Roboto"/>
              <a:cs typeface="Roboto"/>
              <a:sym typeface="Roboto"/>
            </a:endParaRPr>
          </a:p>
          <a:p>
            <a:pPr marL="457200" lvl="0" indent="-297180" algn="l" rtl="0">
              <a:lnSpc>
                <a:spcPct val="100000"/>
              </a:lnSpc>
              <a:spcBef>
                <a:spcPts val="560"/>
              </a:spcBef>
              <a:spcAft>
                <a:spcPts val="0"/>
              </a:spcAft>
              <a:buClr>
                <a:schemeClr val="dk1"/>
              </a:buClr>
              <a:buSzPts val="2520"/>
              <a:buFont typeface="Arial"/>
              <a:buNone/>
            </a:pPr>
            <a:endParaRPr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32"/>
          <p:cNvSpPr txBox="1">
            <a:spLocks noGrp="1"/>
          </p:cNvSpPr>
          <p:nvPr>
            <p:ph type="title"/>
          </p:nvPr>
        </p:nvSpPr>
        <p:spPr>
          <a:xfrm>
            <a:off x="0" y="588962"/>
            <a:ext cx="11018400" cy="1662300"/>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chemeClr val="lt1"/>
              </a:buClr>
              <a:buSzPts val="3600"/>
              <a:buFont typeface="Quattrocento Sans"/>
              <a:buNone/>
            </a:pPr>
            <a:r>
              <a:rPr lang="en-US" dirty="0"/>
              <a:t>Responsible AI principles</a:t>
            </a:r>
            <a:br>
              <a:rPr lang="en-US" sz="3600" dirty="0">
                <a:solidFill>
                  <a:srgbClr val="000000"/>
                </a:solidFill>
                <a:latin typeface="Quattrocento Sans"/>
                <a:ea typeface="Quattrocento Sans"/>
                <a:cs typeface="Quattrocento Sans"/>
                <a:sym typeface="Quattrocento Sans"/>
              </a:rPr>
            </a:br>
            <a:br>
              <a:rPr lang="en-US" sz="3600" dirty="0">
                <a:solidFill>
                  <a:srgbClr val="0078D4"/>
                </a:solidFill>
                <a:latin typeface="Quattrocento Sans"/>
                <a:ea typeface="Quattrocento Sans"/>
                <a:cs typeface="Quattrocento Sans"/>
                <a:sym typeface="Quattrocento Sans"/>
              </a:rPr>
            </a:br>
            <a:endParaRPr dirty="0"/>
          </a:p>
        </p:txBody>
      </p:sp>
      <p:sp>
        <p:nvSpPr>
          <p:cNvPr id="1097" name="Google Shape;1097;p132"/>
          <p:cNvSpPr txBox="1">
            <a:spLocks noGrp="1"/>
          </p:cNvSpPr>
          <p:nvPr>
            <p:ph type="body" idx="1"/>
          </p:nvPr>
        </p:nvSpPr>
        <p:spPr>
          <a:xfrm>
            <a:off x="584200" y="1844675"/>
            <a:ext cx="11018700" cy="4708981"/>
          </a:xfrm>
          <a:prstGeom prst="rect">
            <a:avLst/>
          </a:prstGeom>
          <a:noFill/>
          <a:ln>
            <a:noFill/>
          </a:ln>
        </p:spPr>
        <p:txBody>
          <a:bodyPr spcFirstLastPara="1" wrap="square" lIns="0" tIns="0" rIns="0" bIns="0" anchor="t" anchorCtr="0">
            <a:spAutoFit/>
          </a:bodyPr>
          <a:lstStyle/>
          <a:p>
            <a:pPr marL="457200" lvl="0" indent="-457200" algn="l" rtl="0">
              <a:lnSpc>
                <a:spcPct val="100000"/>
              </a:lnSpc>
              <a:spcBef>
                <a:spcPts val="0"/>
              </a:spcBef>
              <a:spcAft>
                <a:spcPts val="0"/>
              </a:spcAft>
              <a:buClr>
                <a:srgbClr val="212121"/>
              </a:buClr>
              <a:buSzPts val="3600"/>
              <a:buFont typeface="Arial"/>
              <a:buChar char="•"/>
            </a:pPr>
            <a:r>
              <a:rPr lang="en-US" sz="1800" b="1" dirty="0">
                <a:solidFill>
                  <a:srgbClr val="212121"/>
                </a:solidFill>
                <a:latin typeface="Roboto"/>
                <a:ea typeface="Roboto"/>
                <a:cs typeface="Roboto"/>
                <a:sym typeface="Roboto"/>
              </a:rPr>
              <a:t>Transparency</a:t>
            </a:r>
            <a:r>
              <a:rPr lang="en-US" sz="1800" dirty="0">
                <a:solidFill>
                  <a:srgbClr val="212121"/>
                </a:solidFill>
                <a:latin typeface="Roboto"/>
                <a:ea typeface="Roboto"/>
                <a:cs typeface="Roboto"/>
                <a:sym typeface="Roboto"/>
              </a:rPr>
              <a:t>: Clearly communicate how the AI models work, how data is used, and how recommendations are generated. </a:t>
            </a:r>
          </a:p>
          <a:p>
            <a:pPr marL="457200" lvl="0" indent="-457200" algn="l" rtl="0">
              <a:lnSpc>
                <a:spcPct val="100000"/>
              </a:lnSpc>
              <a:spcBef>
                <a:spcPts val="0"/>
              </a:spcBef>
              <a:spcAft>
                <a:spcPts val="0"/>
              </a:spcAft>
              <a:buClr>
                <a:srgbClr val="212121"/>
              </a:buClr>
              <a:buSzPts val="3600"/>
              <a:buFont typeface="Arial"/>
              <a:buChar char="•"/>
            </a:pPr>
            <a:endParaRPr lang="en-US" sz="1800" dirty="0">
              <a:solidFill>
                <a:srgbClr val="212121"/>
              </a:solidFill>
              <a:latin typeface="Roboto"/>
              <a:ea typeface="Roboto"/>
              <a:cs typeface="Roboto"/>
              <a:sym typeface="Roboto"/>
            </a:endParaRPr>
          </a:p>
          <a:p>
            <a:pPr marL="457200" lvl="0" indent="-457200" algn="l" rtl="0">
              <a:lnSpc>
                <a:spcPct val="100000"/>
              </a:lnSpc>
              <a:spcBef>
                <a:spcPts val="0"/>
              </a:spcBef>
              <a:spcAft>
                <a:spcPts val="0"/>
              </a:spcAft>
              <a:buClr>
                <a:srgbClr val="212121"/>
              </a:buClr>
              <a:buSzPts val="3600"/>
              <a:buFont typeface="Arial"/>
              <a:buChar char="•"/>
            </a:pPr>
            <a:r>
              <a:rPr lang="en-US" sz="1800" b="1" dirty="0">
                <a:solidFill>
                  <a:srgbClr val="212121"/>
                </a:solidFill>
                <a:latin typeface="Roboto"/>
                <a:ea typeface="Roboto"/>
                <a:cs typeface="Roboto"/>
                <a:sym typeface="Roboto"/>
              </a:rPr>
              <a:t>Fairness and Inclusivity: </a:t>
            </a:r>
            <a:r>
              <a:rPr lang="en-US" sz="1800" dirty="0">
                <a:solidFill>
                  <a:srgbClr val="212121"/>
                </a:solidFill>
                <a:latin typeface="Roboto"/>
                <a:ea typeface="Roboto"/>
                <a:cs typeface="Roboto"/>
                <a:sym typeface="Roboto"/>
              </a:rPr>
              <a:t>Ensure the AI models are trained on diverse datasets representing various body types, skin tones, ages, and other characteristics to avoid biases and ensure recommendations are inclusive.</a:t>
            </a:r>
          </a:p>
          <a:p>
            <a:pPr marL="457200" lvl="0" indent="-457200" algn="l" rtl="0">
              <a:lnSpc>
                <a:spcPct val="100000"/>
              </a:lnSpc>
              <a:spcBef>
                <a:spcPts val="0"/>
              </a:spcBef>
              <a:spcAft>
                <a:spcPts val="0"/>
              </a:spcAft>
              <a:buClr>
                <a:srgbClr val="212121"/>
              </a:buClr>
              <a:buSzPts val="3600"/>
              <a:buFont typeface="Arial"/>
              <a:buChar char="•"/>
            </a:pPr>
            <a:endParaRPr lang="en-US" sz="1800" dirty="0">
              <a:solidFill>
                <a:srgbClr val="212121"/>
              </a:solidFill>
              <a:latin typeface="Roboto"/>
              <a:ea typeface="Roboto"/>
              <a:cs typeface="Roboto"/>
              <a:sym typeface="Roboto"/>
            </a:endParaRPr>
          </a:p>
          <a:p>
            <a:pPr marL="457200" lvl="0" indent="-457200" algn="l" rtl="0">
              <a:lnSpc>
                <a:spcPct val="100000"/>
              </a:lnSpc>
              <a:spcBef>
                <a:spcPts val="0"/>
              </a:spcBef>
              <a:spcAft>
                <a:spcPts val="0"/>
              </a:spcAft>
              <a:buClr>
                <a:srgbClr val="212121"/>
              </a:buClr>
              <a:buSzPts val="3600"/>
              <a:buFont typeface="Arial"/>
              <a:buChar char="•"/>
            </a:pPr>
            <a:r>
              <a:rPr lang="en-US" sz="1800" b="1" dirty="0">
                <a:solidFill>
                  <a:srgbClr val="212121"/>
                </a:solidFill>
                <a:latin typeface="Roboto"/>
                <a:ea typeface="Roboto"/>
                <a:cs typeface="Roboto"/>
                <a:sym typeface="Roboto"/>
              </a:rPr>
              <a:t>Privacy and Security</a:t>
            </a:r>
            <a:r>
              <a:rPr lang="en-US" sz="1800" dirty="0">
                <a:solidFill>
                  <a:srgbClr val="212121"/>
                </a:solidFill>
                <a:latin typeface="Roboto"/>
                <a:ea typeface="Roboto"/>
                <a:cs typeface="Roboto"/>
                <a:sym typeface="Roboto"/>
              </a:rPr>
              <a:t>: Protect user data by implementing robust privacy measures. Ensure that user information is anonymized, securely stored, and not shared without consent.</a:t>
            </a:r>
          </a:p>
          <a:p>
            <a:pPr marL="457200" lvl="0" indent="-457200" algn="l" rtl="0">
              <a:lnSpc>
                <a:spcPct val="100000"/>
              </a:lnSpc>
              <a:spcBef>
                <a:spcPts val="0"/>
              </a:spcBef>
              <a:spcAft>
                <a:spcPts val="0"/>
              </a:spcAft>
              <a:buClr>
                <a:srgbClr val="212121"/>
              </a:buClr>
              <a:buSzPts val="3600"/>
              <a:buFont typeface="Arial"/>
              <a:buChar char="•"/>
            </a:pPr>
            <a:endParaRPr lang="en-US" sz="1800" dirty="0">
              <a:solidFill>
                <a:srgbClr val="212121"/>
              </a:solidFill>
              <a:latin typeface="Roboto"/>
              <a:ea typeface="Roboto"/>
              <a:cs typeface="Roboto"/>
              <a:sym typeface="Roboto"/>
            </a:endParaRPr>
          </a:p>
          <a:p>
            <a:pPr marL="457200" lvl="0" indent="-457200" algn="l" rtl="0">
              <a:lnSpc>
                <a:spcPct val="100000"/>
              </a:lnSpc>
              <a:spcBef>
                <a:spcPts val="0"/>
              </a:spcBef>
              <a:spcAft>
                <a:spcPts val="0"/>
              </a:spcAft>
              <a:buClr>
                <a:srgbClr val="212121"/>
              </a:buClr>
              <a:buSzPts val="3600"/>
              <a:buFont typeface="Arial"/>
              <a:buChar char="•"/>
            </a:pPr>
            <a:r>
              <a:rPr lang="en-US" sz="1800" b="1" dirty="0">
                <a:solidFill>
                  <a:srgbClr val="212121"/>
                </a:solidFill>
                <a:latin typeface="Roboto"/>
                <a:ea typeface="Roboto"/>
                <a:cs typeface="Roboto"/>
                <a:sym typeface="Roboto"/>
              </a:rPr>
              <a:t>User Control</a:t>
            </a:r>
            <a:r>
              <a:rPr lang="en-US" sz="1800" dirty="0">
                <a:solidFill>
                  <a:srgbClr val="212121"/>
                </a:solidFill>
                <a:latin typeface="Roboto"/>
                <a:ea typeface="Roboto"/>
                <a:cs typeface="Roboto"/>
                <a:sym typeface="Roboto"/>
              </a:rPr>
              <a:t>: Give users control over their data and the ability to opt-out or delete their information..</a:t>
            </a:r>
          </a:p>
          <a:p>
            <a:pPr marL="457200" lvl="0" indent="-457200" algn="l" rtl="0">
              <a:lnSpc>
                <a:spcPct val="100000"/>
              </a:lnSpc>
              <a:spcBef>
                <a:spcPts val="0"/>
              </a:spcBef>
              <a:spcAft>
                <a:spcPts val="0"/>
              </a:spcAft>
              <a:buClr>
                <a:srgbClr val="212121"/>
              </a:buClr>
              <a:buSzPts val="3600"/>
              <a:buFont typeface="Arial"/>
              <a:buChar char="•"/>
            </a:pPr>
            <a:endParaRPr lang="en-US" sz="1800" dirty="0">
              <a:solidFill>
                <a:srgbClr val="212121"/>
              </a:solidFill>
              <a:latin typeface="Roboto"/>
              <a:ea typeface="Roboto"/>
              <a:cs typeface="Roboto"/>
              <a:sym typeface="Roboto"/>
            </a:endParaRPr>
          </a:p>
          <a:p>
            <a:pPr marL="457200" lvl="0" indent="-457200" algn="l" rtl="0">
              <a:lnSpc>
                <a:spcPct val="100000"/>
              </a:lnSpc>
              <a:spcBef>
                <a:spcPts val="0"/>
              </a:spcBef>
              <a:spcAft>
                <a:spcPts val="0"/>
              </a:spcAft>
              <a:buClr>
                <a:srgbClr val="212121"/>
              </a:buClr>
              <a:buSzPts val="3600"/>
              <a:buFont typeface="Arial"/>
              <a:buChar char="•"/>
            </a:pPr>
            <a:r>
              <a:rPr lang="en-US" sz="1800" b="1" dirty="0">
                <a:solidFill>
                  <a:srgbClr val="212121"/>
                </a:solidFill>
                <a:latin typeface="Roboto"/>
                <a:ea typeface="Roboto"/>
                <a:cs typeface="Roboto"/>
                <a:sym typeface="Roboto"/>
              </a:rPr>
              <a:t>Accountability:</a:t>
            </a:r>
            <a:r>
              <a:rPr lang="en-US" sz="1800" dirty="0">
                <a:solidFill>
                  <a:srgbClr val="212121"/>
                </a:solidFill>
                <a:latin typeface="Roboto"/>
                <a:ea typeface="Roboto"/>
                <a:cs typeface="Roboto"/>
                <a:sym typeface="Roboto"/>
              </a:rPr>
              <a:t> Establish clear accountability for the AI system's decisions and outcomes. Provide channels for users to report issues or biases</a:t>
            </a:r>
          </a:p>
          <a:p>
            <a:pPr marL="457200" lvl="0" indent="-457200" algn="l" rtl="0">
              <a:lnSpc>
                <a:spcPct val="100000"/>
              </a:lnSpc>
              <a:spcBef>
                <a:spcPts val="0"/>
              </a:spcBef>
              <a:spcAft>
                <a:spcPts val="0"/>
              </a:spcAft>
              <a:buClr>
                <a:srgbClr val="212121"/>
              </a:buClr>
              <a:buSzPts val="3600"/>
              <a:buFont typeface="Arial"/>
              <a:buChar char="•"/>
            </a:pPr>
            <a:endParaRPr lang="en-US" sz="1800" dirty="0">
              <a:solidFill>
                <a:srgbClr val="212121"/>
              </a:solidFill>
              <a:latin typeface="Roboto"/>
              <a:ea typeface="Roboto"/>
              <a:cs typeface="Roboto"/>
              <a:sym typeface="Roboto"/>
            </a:endParaRPr>
          </a:p>
          <a:p>
            <a:pPr marL="457200" lvl="0" indent="-457200" algn="l" rtl="0">
              <a:lnSpc>
                <a:spcPct val="100000"/>
              </a:lnSpc>
              <a:spcBef>
                <a:spcPts val="0"/>
              </a:spcBef>
              <a:spcAft>
                <a:spcPts val="0"/>
              </a:spcAft>
              <a:buClr>
                <a:srgbClr val="212121"/>
              </a:buClr>
              <a:buSzPts val="3600"/>
              <a:buFont typeface="Arial"/>
              <a:buChar char="•"/>
            </a:pPr>
            <a:r>
              <a:rPr lang="en-US" sz="1800" b="1" dirty="0">
                <a:solidFill>
                  <a:srgbClr val="212121"/>
                </a:solidFill>
                <a:latin typeface="Roboto"/>
                <a:ea typeface="Roboto"/>
                <a:cs typeface="Roboto"/>
                <a:sym typeface="Roboto"/>
              </a:rPr>
              <a:t>Ethical Use</a:t>
            </a:r>
            <a:r>
              <a:rPr lang="en-US" sz="1800" dirty="0">
                <a:solidFill>
                  <a:srgbClr val="212121"/>
                </a:solidFill>
                <a:latin typeface="Roboto"/>
                <a:ea typeface="Roboto"/>
                <a:cs typeface="Roboto"/>
                <a:sym typeface="Roboto"/>
              </a:rPr>
              <a:t>: Ensure the AI application is used ethically, promoting positive body image and self-confidence. Avoid perpetuating harmful stereotypes or unrealistic beauty standards.</a:t>
            </a:r>
            <a:endParaRPr sz="1800" dirty="0"/>
          </a:p>
        </p:txBody>
      </p:sp>
    </p:spTree>
    <p:extLst>
      <p:ext uri="{BB962C8B-B14F-4D97-AF65-F5344CB8AC3E}">
        <p14:creationId xmlns:p14="http://schemas.microsoft.com/office/powerpoint/2010/main" val="4931202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33"/>
          <p:cNvSpPr txBox="1">
            <a:spLocks noGrp="1"/>
          </p:cNvSpPr>
          <p:nvPr>
            <p:ph type="title"/>
          </p:nvPr>
        </p:nvSpPr>
        <p:spPr>
          <a:xfrm>
            <a:off x="588263" y="457200"/>
            <a:ext cx="11018400" cy="5541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US"/>
              <a:t>Generative AI Innovation Hub</a:t>
            </a:r>
            <a:endParaRPr/>
          </a:p>
        </p:txBody>
      </p:sp>
      <p:sp>
        <p:nvSpPr>
          <p:cNvPr id="1104" name="Google Shape;1104;p133"/>
          <p:cNvSpPr txBox="1">
            <a:spLocks noGrp="1"/>
          </p:cNvSpPr>
          <p:nvPr>
            <p:ph type="body" idx="1"/>
          </p:nvPr>
        </p:nvSpPr>
        <p:spPr>
          <a:xfrm>
            <a:off x="161100" y="1435100"/>
            <a:ext cx="9341400" cy="6900300"/>
          </a:xfrm>
          <a:prstGeom prst="rect">
            <a:avLst/>
          </a:prstGeom>
        </p:spPr>
        <p:txBody>
          <a:bodyPr spcFirstLastPara="1" wrap="square" lIns="0" tIns="0" rIns="0" bIns="0" anchor="t" anchorCtr="0">
            <a:spAutoFit/>
          </a:bodyPr>
          <a:lstStyle/>
          <a:p>
            <a:pPr marL="457200" lvl="0" indent="-388620" algn="l" rtl="0">
              <a:lnSpc>
                <a:spcPct val="90000"/>
              </a:lnSpc>
              <a:spcBef>
                <a:spcPts val="1000"/>
              </a:spcBef>
              <a:spcAft>
                <a:spcPts val="0"/>
              </a:spcAft>
              <a:buClr>
                <a:srgbClr val="494A4D"/>
              </a:buClr>
              <a:buSzPts val="2520"/>
              <a:buFont typeface="Arial"/>
              <a:buChar char="●"/>
            </a:pPr>
            <a:r>
              <a:rPr lang="en-US" dirty="0">
                <a:solidFill>
                  <a:srgbClr val="494A4D"/>
                </a:solidFill>
                <a:highlight>
                  <a:srgbClr val="FFFFFF"/>
                </a:highlight>
                <a:latin typeface="Arial"/>
                <a:ea typeface="Arial"/>
                <a:cs typeface="Arial"/>
                <a:sym typeface="Arial"/>
              </a:rPr>
              <a:t>Python driver to connect to Generative AI database</a:t>
            </a:r>
            <a:endParaRPr dirty="0">
              <a:solidFill>
                <a:srgbClr val="494A4D"/>
              </a:solidFill>
              <a:highlight>
                <a:srgbClr val="FFFFFF"/>
              </a:highlight>
              <a:latin typeface="Arial"/>
              <a:ea typeface="Arial"/>
              <a:cs typeface="Arial"/>
              <a:sym typeface="Arial"/>
            </a:endParaRPr>
          </a:p>
          <a:p>
            <a:pPr marL="457200" lvl="0" indent="-388620" algn="l" rtl="0">
              <a:lnSpc>
                <a:spcPct val="90000"/>
              </a:lnSpc>
              <a:spcBef>
                <a:spcPts val="0"/>
              </a:spcBef>
              <a:spcAft>
                <a:spcPts val="0"/>
              </a:spcAft>
              <a:buClr>
                <a:srgbClr val="494A4D"/>
              </a:buClr>
              <a:buSzPts val="2520"/>
              <a:buFont typeface="Arial"/>
              <a:buChar char="●"/>
            </a:pPr>
            <a:r>
              <a:rPr lang="en-US" dirty="0">
                <a:solidFill>
                  <a:srgbClr val="494A4D"/>
                </a:solidFill>
                <a:highlight>
                  <a:schemeClr val="lt1"/>
                </a:highlight>
                <a:latin typeface="Arial"/>
                <a:ea typeface="Arial"/>
                <a:cs typeface="Arial"/>
                <a:sym typeface="Arial"/>
              </a:rPr>
              <a:t>Create Vector Embedding</a:t>
            </a:r>
            <a:endParaRPr dirty="0">
              <a:solidFill>
                <a:srgbClr val="494A4D"/>
              </a:solidFill>
              <a:highlight>
                <a:schemeClr val="lt1"/>
              </a:highlight>
              <a:latin typeface="Arial"/>
              <a:ea typeface="Arial"/>
              <a:cs typeface="Arial"/>
              <a:sym typeface="Arial"/>
            </a:endParaRPr>
          </a:p>
          <a:p>
            <a:pPr marL="457200" lvl="0" indent="-388620" algn="l" rtl="0">
              <a:lnSpc>
                <a:spcPct val="90000"/>
              </a:lnSpc>
              <a:spcBef>
                <a:spcPts val="0"/>
              </a:spcBef>
              <a:spcAft>
                <a:spcPts val="0"/>
              </a:spcAft>
              <a:buClr>
                <a:srgbClr val="494A4D"/>
              </a:buClr>
              <a:buSzPts val="2520"/>
              <a:buFont typeface="Arial"/>
              <a:buChar char="●"/>
            </a:pPr>
            <a:r>
              <a:rPr lang="en-US" dirty="0">
                <a:solidFill>
                  <a:srgbClr val="494A4D"/>
                </a:solidFill>
                <a:highlight>
                  <a:schemeClr val="lt1"/>
                </a:highlight>
                <a:latin typeface="Arial"/>
                <a:ea typeface="Arial"/>
                <a:cs typeface="Arial"/>
                <a:sym typeface="Arial"/>
              </a:rPr>
              <a:t>Python Code to </a:t>
            </a:r>
            <a:r>
              <a:rPr lang="en-US" dirty="0">
                <a:solidFill>
                  <a:srgbClr val="494A4D"/>
                </a:solidFill>
                <a:highlight>
                  <a:srgbClr val="FFFFFF"/>
                </a:highlight>
                <a:latin typeface="Arial"/>
                <a:ea typeface="Arial"/>
                <a:cs typeface="Arial"/>
                <a:sym typeface="Arial"/>
              </a:rPr>
              <a:t>Load a set of vector embeddings</a:t>
            </a:r>
            <a:endParaRPr dirty="0">
              <a:solidFill>
                <a:srgbClr val="494A4D"/>
              </a:solidFill>
              <a:highlight>
                <a:srgbClr val="FFFFFF"/>
              </a:highlight>
              <a:latin typeface="Arial"/>
              <a:ea typeface="Arial"/>
              <a:cs typeface="Arial"/>
              <a:sym typeface="Arial"/>
            </a:endParaRPr>
          </a:p>
          <a:p>
            <a:pPr marL="457200" lvl="0" indent="-388620" algn="l" rtl="0">
              <a:lnSpc>
                <a:spcPct val="90000"/>
              </a:lnSpc>
              <a:spcBef>
                <a:spcPts val="0"/>
              </a:spcBef>
              <a:spcAft>
                <a:spcPts val="0"/>
              </a:spcAft>
              <a:buClr>
                <a:srgbClr val="494A4D"/>
              </a:buClr>
              <a:buSzPts val="2520"/>
              <a:buFont typeface="Arial"/>
              <a:buChar char="●"/>
            </a:pPr>
            <a:r>
              <a:rPr lang="en-US" dirty="0">
                <a:solidFill>
                  <a:srgbClr val="494A4D"/>
                </a:solidFill>
                <a:highlight>
                  <a:schemeClr val="lt1"/>
                </a:highlight>
                <a:latin typeface="Arial"/>
                <a:ea typeface="Arial"/>
                <a:cs typeface="Arial"/>
                <a:sym typeface="Arial"/>
              </a:rPr>
              <a:t>Cassandra CQL Code to Load a set of vector embeddings</a:t>
            </a:r>
            <a:endParaRPr dirty="0">
              <a:solidFill>
                <a:srgbClr val="494A4D"/>
              </a:solidFill>
              <a:highlight>
                <a:schemeClr val="lt1"/>
              </a:highlight>
              <a:latin typeface="Arial"/>
              <a:ea typeface="Arial"/>
              <a:cs typeface="Arial"/>
              <a:sym typeface="Arial"/>
            </a:endParaRPr>
          </a:p>
          <a:p>
            <a:pPr marL="457200" lvl="0" indent="-388620" algn="l" rtl="0">
              <a:lnSpc>
                <a:spcPct val="115000"/>
              </a:lnSpc>
              <a:spcBef>
                <a:spcPts val="0"/>
              </a:spcBef>
              <a:spcAft>
                <a:spcPts val="0"/>
              </a:spcAft>
              <a:buClr>
                <a:srgbClr val="494A4D"/>
              </a:buClr>
              <a:buSzPts val="2520"/>
              <a:buFont typeface="Arial"/>
              <a:buChar char="●"/>
            </a:pPr>
            <a:r>
              <a:rPr lang="en-US" dirty="0">
                <a:solidFill>
                  <a:srgbClr val="494A4D"/>
                </a:solidFill>
                <a:highlight>
                  <a:schemeClr val="lt1"/>
                </a:highlight>
                <a:latin typeface="Arial"/>
                <a:ea typeface="Arial"/>
                <a:cs typeface="Arial"/>
                <a:sym typeface="Arial"/>
              </a:rPr>
              <a:t>Vector Embeddings in Image and Text Similarity</a:t>
            </a:r>
            <a:endParaRPr dirty="0">
              <a:solidFill>
                <a:srgbClr val="494A4D"/>
              </a:solidFill>
              <a:highlight>
                <a:schemeClr val="lt1"/>
              </a:highlight>
              <a:latin typeface="Arial"/>
              <a:ea typeface="Arial"/>
              <a:cs typeface="Arial"/>
              <a:sym typeface="Arial"/>
            </a:endParaRPr>
          </a:p>
          <a:p>
            <a:pPr marL="457200" lvl="0" indent="-388620" algn="l" rtl="0">
              <a:lnSpc>
                <a:spcPct val="90000"/>
              </a:lnSpc>
              <a:spcBef>
                <a:spcPts val="0"/>
              </a:spcBef>
              <a:spcAft>
                <a:spcPts val="0"/>
              </a:spcAft>
              <a:buClr>
                <a:srgbClr val="494A4D"/>
              </a:buClr>
              <a:buSzPts val="2520"/>
              <a:buFont typeface="Arial"/>
              <a:buChar char="●"/>
            </a:pPr>
            <a:r>
              <a:rPr lang="en-US" dirty="0">
                <a:solidFill>
                  <a:srgbClr val="494A4D"/>
                </a:solidFill>
                <a:highlight>
                  <a:srgbClr val="FFFFFF"/>
                </a:highlight>
                <a:latin typeface="Arial"/>
                <a:ea typeface="Arial"/>
                <a:cs typeface="Arial"/>
                <a:sym typeface="Arial"/>
              </a:rPr>
              <a:t>Perform a similarity search to find vectors that are close to the one in your query.</a:t>
            </a:r>
            <a:endParaRPr dirty="0">
              <a:solidFill>
                <a:srgbClr val="494A4D"/>
              </a:solidFill>
              <a:highlight>
                <a:srgbClr val="FFFFFF"/>
              </a:highlight>
              <a:latin typeface="Arial"/>
              <a:ea typeface="Arial"/>
              <a:cs typeface="Arial"/>
              <a:sym typeface="Arial"/>
            </a:endParaRPr>
          </a:p>
          <a:p>
            <a:pPr marL="457200" lvl="0" indent="-388620" algn="l" rtl="0">
              <a:lnSpc>
                <a:spcPct val="115000"/>
              </a:lnSpc>
              <a:spcBef>
                <a:spcPts val="0"/>
              </a:spcBef>
              <a:spcAft>
                <a:spcPts val="0"/>
              </a:spcAft>
              <a:buClr>
                <a:srgbClr val="494A4D"/>
              </a:buClr>
              <a:buSzPts val="2520"/>
              <a:buFont typeface="Arial"/>
              <a:buChar char="●"/>
            </a:pPr>
            <a:r>
              <a:rPr lang="en-US" dirty="0">
                <a:solidFill>
                  <a:srgbClr val="494A4D"/>
                </a:solidFill>
                <a:highlight>
                  <a:srgbClr val="FFFFFF"/>
                </a:highlight>
                <a:latin typeface="Arial"/>
                <a:ea typeface="Arial"/>
                <a:cs typeface="Arial"/>
                <a:sym typeface="Arial"/>
              </a:rPr>
              <a:t>Building a Similarity Search Engine using </a:t>
            </a:r>
            <a:endParaRPr sz="1300" b="1" dirty="0">
              <a:latin typeface="Arial"/>
              <a:ea typeface="Arial"/>
              <a:cs typeface="Arial"/>
              <a:sym typeface="Arial"/>
            </a:endParaRPr>
          </a:p>
          <a:p>
            <a:pPr marL="914400" lvl="1" indent="-355600" algn="l" rtl="0">
              <a:lnSpc>
                <a:spcPct val="115000"/>
              </a:lnSpc>
              <a:spcBef>
                <a:spcPts val="0"/>
              </a:spcBef>
              <a:spcAft>
                <a:spcPts val="0"/>
              </a:spcAft>
              <a:buSzPts val="2000"/>
              <a:buFont typeface="Arial"/>
              <a:buChar char="○"/>
            </a:pPr>
            <a:r>
              <a:rPr lang="en-US" sz="1800" dirty="0">
                <a:latin typeface="Arial"/>
                <a:ea typeface="Arial"/>
                <a:cs typeface="Arial"/>
                <a:sym typeface="Arial"/>
              </a:rPr>
              <a:t>Cosine Similarity</a:t>
            </a:r>
            <a:endParaRPr sz="1800" dirty="0">
              <a:latin typeface="Arial"/>
              <a:ea typeface="Arial"/>
              <a:cs typeface="Arial"/>
              <a:sym typeface="Arial"/>
            </a:endParaRPr>
          </a:p>
          <a:p>
            <a:pPr marL="914400" lvl="1" indent="-342900" algn="l" rtl="0">
              <a:lnSpc>
                <a:spcPct val="115000"/>
              </a:lnSpc>
              <a:spcBef>
                <a:spcPts val="0"/>
              </a:spcBef>
              <a:spcAft>
                <a:spcPts val="0"/>
              </a:spcAft>
              <a:buSzPts val="1800"/>
              <a:buFont typeface="Arial"/>
              <a:buChar char="○"/>
            </a:pPr>
            <a:r>
              <a:rPr lang="en-US" sz="1800" dirty="0">
                <a:latin typeface="Arial"/>
                <a:ea typeface="Arial"/>
                <a:cs typeface="Arial"/>
                <a:sym typeface="Arial"/>
              </a:rPr>
              <a:t>Euclidean Similarity</a:t>
            </a:r>
            <a:endParaRPr sz="1800" dirty="0">
              <a:latin typeface="Arial"/>
              <a:ea typeface="Arial"/>
              <a:cs typeface="Arial"/>
              <a:sym typeface="Arial"/>
            </a:endParaRPr>
          </a:p>
          <a:p>
            <a:pPr marL="914400" lvl="1" indent="-342900" algn="l" rtl="0">
              <a:lnSpc>
                <a:spcPct val="115000"/>
              </a:lnSpc>
              <a:spcBef>
                <a:spcPts val="0"/>
              </a:spcBef>
              <a:spcAft>
                <a:spcPts val="0"/>
              </a:spcAft>
              <a:buSzPts val="1800"/>
              <a:buFont typeface="Arial"/>
              <a:buChar char="○"/>
            </a:pPr>
            <a:r>
              <a:rPr lang="en-US" sz="1800" dirty="0">
                <a:latin typeface="Arial"/>
                <a:ea typeface="Arial"/>
                <a:cs typeface="Arial"/>
                <a:sym typeface="Arial"/>
              </a:rPr>
              <a:t>Dot-Product Similarity</a:t>
            </a:r>
            <a:endParaRPr dirty="0">
              <a:solidFill>
                <a:srgbClr val="494A4D"/>
              </a:solidFill>
              <a:highlight>
                <a:srgbClr val="FFFFFF"/>
              </a:highlight>
              <a:latin typeface="Arial"/>
              <a:ea typeface="Arial"/>
              <a:cs typeface="Arial"/>
              <a:sym typeface="Arial"/>
            </a:endParaRPr>
          </a:p>
          <a:p>
            <a:pPr marL="0" lvl="0" indent="0" algn="l" rtl="0">
              <a:lnSpc>
                <a:spcPct val="90000"/>
              </a:lnSpc>
              <a:spcBef>
                <a:spcPts val="1200"/>
              </a:spcBef>
              <a:spcAft>
                <a:spcPts val="0"/>
              </a:spcAft>
              <a:buNone/>
            </a:pPr>
            <a:endParaRPr dirty="0">
              <a:solidFill>
                <a:srgbClr val="494A4D"/>
              </a:solidFill>
              <a:highlight>
                <a:srgbClr val="FFFFFF"/>
              </a:highlight>
              <a:latin typeface="Arial"/>
              <a:ea typeface="Arial"/>
              <a:cs typeface="Arial"/>
              <a:sym typeface="Arial"/>
            </a:endParaRPr>
          </a:p>
          <a:p>
            <a:pPr marL="0" lvl="0" indent="0" algn="l" rtl="0">
              <a:lnSpc>
                <a:spcPct val="150000"/>
              </a:lnSpc>
              <a:spcBef>
                <a:spcPts val="0"/>
              </a:spcBef>
              <a:spcAft>
                <a:spcPts val="0"/>
              </a:spcAft>
              <a:buNone/>
            </a:pPr>
            <a:endParaRPr sz="1100" dirty="0">
              <a:solidFill>
                <a:srgbClr val="090909"/>
              </a:solidFill>
              <a:latin typeface="Roboto Mono"/>
              <a:ea typeface="Roboto Mono"/>
              <a:cs typeface="Roboto Mono"/>
              <a:sym typeface="Roboto Mono"/>
            </a:endParaRPr>
          </a:p>
          <a:p>
            <a:pPr marL="0" lvl="0" indent="0" algn="l" rtl="0">
              <a:lnSpc>
                <a:spcPct val="90000"/>
              </a:lnSpc>
              <a:spcBef>
                <a:spcPts val="1000"/>
              </a:spcBef>
              <a:spcAft>
                <a:spcPts val="0"/>
              </a:spcAft>
              <a:buClr>
                <a:schemeClr val="dk1"/>
              </a:buClr>
              <a:buSzPts val="1100"/>
              <a:buFont typeface="Arial"/>
              <a:buNone/>
            </a:pPr>
            <a:endParaRPr dirty="0">
              <a:solidFill>
                <a:srgbClr val="494A4D"/>
              </a:solidFill>
              <a:highlight>
                <a:srgbClr val="FFFFFF"/>
              </a:highlight>
              <a:latin typeface="Arial"/>
              <a:ea typeface="Arial"/>
              <a:cs typeface="Arial"/>
              <a:sym typeface="Arial"/>
            </a:endParaRPr>
          </a:p>
          <a:p>
            <a:pPr marL="0" lvl="0" indent="0" algn="l" rtl="0">
              <a:spcBef>
                <a:spcPts val="560"/>
              </a:spcBef>
              <a:spcAft>
                <a:spcPts val="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34"/>
          <p:cNvSpPr txBox="1"/>
          <p:nvPr/>
        </p:nvSpPr>
        <p:spPr>
          <a:xfrm>
            <a:off x="9044125" y="4125400"/>
            <a:ext cx="2767800" cy="190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800" b="1">
                <a:solidFill>
                  <a:schemeClr val="dk2"/>
                </a:solidFill>
              </a:rPr>
              <a:t>TaskLance Analytics</a:t>
            </a:r>
            <a:r>
              <a:rPr lang="en-US" sz="1900" b="1">
                <a:solidFill>
                  <a:schemeClr val="dk2"/>
                </a:solidFill>
              </a:rPr>
              <a:t> </a:t>
            </a:r>
            <a:r>
              <a:rPr lang="en-US" sz="1800" b="1">
                <a:solidFill>
                  <a:schemeClr val="dk2"/>
                </a:solidFill>
              </a:rPr>
              <a:t>is part of Authtics Technology Solutions LLP (LLP AAX-3774) </a:t>
            </a:r>
            <a:endParaRPr sz="1800" b="1">
              <a:solidFill>
                <a:schemeClr val="dk2"/>
              </a:solidFill>
            </a:endParaRPr>
          </a:p>
          <a:p>
            <a:pPr marL="0" lvl="0" indent="0" algn="l" rtl="0">
              <a:spcBef>
                <a:spcPts val="0"/>
              </a:spcBef>
              <a:spcAft>
                <a:spcPts val="0"/>
              </a:spcAft>
              <a:buNone/>
            </a:pPr>
            <a:endParaRPr sz="28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22"/>
          <p:cNvSpPr/>
          <p:nvPr/>
        </p:nvSpPr>
        <p:spPr>
          <a:xfrm>
            <a:off x="513191" y="4928625"/>
            <a:ext cx="6771600" cy="1429800"/>
          </a:xfrm>
          <a:prstGeom prst="roundRect">
            <a:avLst>
              <a:gd name="adj" fmla="val 10248"/>
            </a:avLst>
          </a:prstGeom>
          <a:solidFill>
            <a:schemeClr val="accent2">
              <a:lumMod val="60000"/>
              <a:lumOff val="40000"/>
            </a:schemeClr>
          </a:solidFill>
          <a:ln w="158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09" name="Google Shape;909;p122"/>
          <p:cNvSpPr/>
          <p:nvPr/>
        </p:nvSpPr>
        <p:spPr>
          <a:xfrm>
            <a:off x="1244878" y="4790591"/>
            <a:ext cx="5308200" cy="274200"/>
          </a:xfrm>
          <a:prstGeom prst="roundRect">
            <a:avLst>
              <a:gd name="adj" fmla="val 18750"/>
            </a:avLst>
          </a:prstGeom>
          <a:solidFill>
            <a:schemeClr val="lt1"/>
          </a:solidFill>
          <a:ln w="158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333333"/>
                </a:solidFill>
                <a:latin typeface="Calibri"/>
                <a:ea typeface="Calibri"/>
                <a:cs typeface="Calibri"/>
                <a:sym typeface="Calibri"/>
              </a:rPr>
              <a:t>Overall Benefits</a:t>
            </a:r>
            <a:endParaRPr sz="1400" b="1">
              <a:solidFill>
                <a:srgbClr val="333333"/>
              </a:solidFill>
              <a:latin typeface="Calibri"/>
              <a:ea typeface="Calibri"/>
              <a:cs typeface="Calibri"/>
              <a:sym typeface="Calibri"/>
            </a:endParaRPr>
          </a:p>
        </p:txBody>
      </p:sp>
      <p:pic>
        <p:nvPicPr>
          <p:cNvPr id="926" name="Google Shape;926;p122"/>
          <p:cNvPicPr preferRelativeResize="0"/>
          <p:nvPr/>
        </p:nvPicPr>
        <p:blipFill rotWithShape="1">
          <a:blip r:embed="rId3">
            <a:alphaModFix/>
          </a:blip>
          <a:srcRect/>
          <a:stretch/>
        </p:blipFill>
        <p:spPr>
          <a:xfrm>
            <a:off x="808559" y="5239897"/>
            <a:ext cx="322703" cy="322703"/>
          </a:xfrm>
          <a:prstGeom prst="rect">
            <a:avLst/>
          </a:prstGeom>
          <a:noFill/>
          <a:ln>
            <a:noFill/>
          </a:ln>
        </p:spPr>
      </p:pic>
      <p:sp>
        <p:nvSpPr>
          <p:cNvPr id="927" name="Google Shape;927;p122"/>
          <p:cNvSpPr txBox="1"/>
          <p:nvPr/>
        </p:nvSpPr>
        <p:spPr>
          <a:xfrm>
            <a:off x="1232516" y="5208066"/>
            <a:ext cx="918300" cy="354000"/>
          </a:xfrm>
          <a:prstGeom prst="rect">
            <a:avLst/>
          </a:prstGeom>
          <a:noFill/>
          <a:ln>
            <a:noFill/>
          </a:ln>
        </p:spPr>
        <p:txBody>
          <a:bodyPr spcFirstLastPara="1" wrap="square" lIns="45700" tIns="22850" rIns="45700" bIns="22850" anchor="ctr" anchorCtr="0">
            <a:spAutoFit/>
          </a:bodyPr>
          <a:lstStyle/>
          <a:p>
            <a:pPr marL="0" marR="0" lvl="0" indent="0" algn="l" rtl="0">
              <a:spcBef>
                <a:spcPts val="0"/>
              </a:spcBef>
              <a:spcAft>
                <a:spcPts val="0"/>
              </a:spcAft>
              <a:buNone/>
            </a:pPr>
            <a:r>
              <a:rPr lang="en-US" sz="1000" dirty="0">
                <a:solidFill>
                  <a:srgbClr val="FFFFFF"/>
                </a:solidFill>
                <a:latin typeface="Arial"/>
                <a:ea typeface="Arial"/>
                <a:cs typeface="Arial"/>
                <a:sym typeface="Arial"/>
              </a:rPr>
              <a:t>Improve Efficiency</a:t>
            </a:r>
            <a:endParaRPr dirty="0"/>
          </a:p>
        </p:txBody>
      </p:sp>
      <p:pic>
        <p:nvPicPr>
          <p:cNvPr id="928" name="Google Shape;928;p122"/>
          <p:cNvPicPr preferRelativeResize="0"/>
          <p:nvPr/>
        </p:nvPicPr>
        <p:blipFill rotWithShape="1">
          <a:blip r:embed="rId4">
            <a:alphaModFix/>
          </a:blip>
          <a:srcRect/>
          <a:stretch/>
        </p:blipFill>
        <p:spPr>
          <a:xfrm>
            <a:off x="808559" y="5883569"/>
            <a:ext cx="322703" cy="322703"/>
          </a:xfrm>
          <a:prstGeom prst="rect">
            <a:avLst/>
          </a:prstGeom>
          <a:noFill/>
          <a:ln>
            <a:noFill/>
          </a:ln>
        </p:spPr>
      </p:pic>
      <p:sp>
        <p:nvSpPr>
          <p:cNvPr id="929" name="Google Shape;929;p122"/>
          <p:cNvSpPr txBox="1"/>
          <p:nvPr/>
        </p:nvSpPr>
        <p:spPr>
          <a:xfrm>
            <a:off x="1232516" y="5851737"/>
            <a:ext cx="918300" cy="354000"/>
          </a:xfrm>
          <a:prstGeom prst="rect">
            <a:avLst/>
          </a:prstGeom>
          <a:noFill/>
          <a:ln>
            <a:noFill/>
          </a:ln>
        </p:spPr>
        <p:txBody>
          <a:bodyPr spcFirstLastPara="1" wrap="square" lIns="45700" tIns="22850" rIns="45700" bIns="22850" anchor="ctr" anchorCtr="0">
            <a:spAutoFit/>
          </a:bodyPr>
          <a:lstStyle/>
          <a:p>
            <a:pPr marL="0" marR="0" lvl="0" indent="0" algn="l" rtl="0">
              <a:spcBef>
                <a:spcPts val="0"/>
              </a:spcBef>
              <a:spcAft>
                <a:spcPts val="0"/>
              </a:spcAft>
              <a:buNone/>
            </a:pPr>
            <a:r>
              <a:rPr lang="en-US" sz="1000">
                <a:solidFill>
                  <a:srgbClr val="FFFFFF"/>
                </a:solidFill>
                <a:latin typeface="Arial"/>
                <a:ea typeface="Arial"/>
                <a:cs typeface="Arial"/>
                <a:sym typeface="Arial"/>
              </a:rPr>
              <a:t>Generation of Synthetic Data</a:t>
            </a:r>
            <a:endParaRPr/>
          </a:p>
        </p:txBody>
      </p:sp>
      <p:pic>
        <p:nvPicPr>
          <p:cNvPr id="930" name="Google Shape;930;p122"/>
          <p:cNvPicPr preferRelativeResize="0"/>
          <p:nvPr/>
        </p:nvPicPr>
        <p:blipFill rotWithShape="1">
          <a:blip r:embed="rId5">
            <a:alphaModFix/>
          </a:blip>
          <a:srcRect/>
          <a:stretch/>
        </p:blipFill>
        <p:spPr>
          <a:xfrm>
            <a:off x="2480565" y="5239897"/>
            <a:ext cx="322703" cy="322703"/>
          </a:xfrm>
          <a:prstGeom prst="rect">
            <a:avLst/>
          </a:prstGeom>
          <a:noFill/>
          <a:ln>
            <a:noFill/>
          </a:ln>
        </p:spPr>
      </p:pic>
      <p:sp>
        <p:nvSpPr>
          <p:cNvPr id="931" name="Google Shape;931;p122"/>
          <p:cNvSpPr txBox="1"/>
          <p:nvPr/>
        </p:nvSpPr>
        <p:spPr>
          <a:xfrm>
            <a:off x="2904521" y="5208066"/>
            <a:ext cx="918300" cy="354000"/>
          </a:xfrm>
          <a:prstGeom prst="rect">
            <a:avLst/>
          </a:prstGeom>
          <a:noFill/>
          <a:ln>
            <a:noFill/>
          </a:ln>
        </p:spPr>
        <p:txBody>
          <a:bodyPr spcFirstLastPara="1" wrap="square" lIns="45700" tIns="22850" rIns="45700" bIns="22850" anchor="ctr" anchorCtr="0">
            <a:spAutoFit/>
          </a:bodyPr>
          <a:lstStyle/>
          <a:p>
            <a:pPr marL="0" marR="0" lvl="0" indent="0" algn="l" rtl="0">
              <a:spcBef>
                <a:spcPts val="0"/>
              </a:spcBef>
              <a:spcAft>
                <a:spcPts val="0"/>
              </a:spcAft>
              <a:buNone/>
            </a:pPr>
            <a:r>
              <a:rPr lang="en-US" sz="1000">
                <a:solidFill>
                  <a:srgbClr val="FFFFFF"/>
                </a:solidFill>
                <a:latin typeface="Arial"/>
                <a:ea typeface="Arial"/>
                <a:cs typeface="Arial"/>
                <a:sym typeface="Arial"/>
              </a:rPr>
              <a:t>Decrease in Costs</a:t>
            </a:r>
            <a:endParaRPr/>
          </a:p>
        </p:txBody>
      </p:sp>
      <p:pic>
        <p:nvPicPr>
          <p:cNvPr id="932" name="Google Shape;932;p122"/>
          <p:cNvPicPr preferRelativeResize="0"/>
          <p:nvPr/>
        </p:nvPicPr>
        <p:blipFill rotWithShape="1">
          <a:blip r:embed="rId6">
            <a:alphaModFix/>
          </a:blip>
          <a:srcRect/>
          <a:stretch/>
        </p:blipFill>
        <p:spPr>
          <a:xfrm>
            <a:off x="2480565" y="5883569"/>
            <a:ext cx="322703" cy="322703"/>
          </a:xfrm>
          <a:prstGeom prst="rect">
            <a:avLst/>
          </a:prstGeom>
          <a:noFill/>
          <a:ln>
            <a:noFill/>
          </a:ln>
        </p:spPr>
      </p:pic>
      <p:sp>
        <p:nvSpPr>
          <p:cNvPr id="933" name="Google Shape;933;p122"/>
          <p:cNvSpPr txBox="1"/>
          <p:nvPr/>
        </p:nvSpPr>
        <p:spPr>
          <a:xfrm>
            <a:off x="2904522" y="5851737"/>
            <a:ext cx="1049100" cy="354000"/>
          </a:xfrm>
          <a:prstGeom prst="rect">
            <a:avLst/>
          </a:prstGeom>
          <a:noFill/>
          <a:ln>
            <a:noFill/>
          </a:ln>
        </p:spPr>
        <p:txBody>
          <a:bodyPr spcFirstLastPara="1" wrap="square" lIns="45700" tIns="22850" rIns="45700" bIns="22850" anchor="ctr" anchorCtr="0">
            <a:spAutoFit/>
          </a:bodyPr>
          <a:lstStyle/>
          <a:p>
            <a:pPr marL="0" marR="0" lvl="0" indent="0" algn="l" rtl="0">
              <a:spcBef>
                <a:spcPts val="0"/>
              </a:spcBef>
              <a:spcAft>
                <a:spcPts val="0"/>
              </a:spcAft>
              <a:buNone/>
            </a:pPr>
            <a:r>
              <a:rPr lang="en-US" sz="1000">
                <a:solidFill>
                  <a:srgbClr val="FFFFFF"/>
                </a:solidFill>
                <a:latin typeface="Arial"/>
                <a:ea typeface="Arial"/>
                <a:cs typeface="Arial"/>
                <a:sym typeface="Arial"/>
              </a:rPr>
              <a:t>Cross Platform Channels</a:t>
            </a:r>
            <a:endParaRPr/>
          </a:p>
        </p:txBody>
      </p:sp>
      <p:pic>
        <p:nvPicPr>
          <p:cNvPr id="934" name="Google Shape;934;p122"/>
          <p:cNvPicPr preferRelativeResize="0"/>
          <p:nvPr/>
        </p:nvPicPr>
        <p:blipFill rotWithShape="1">
          <a:blip r:embed="rId7">
            <a:alphaModFix/>
          </a:blip>
          <a:srcRect/>
          <a:stretch/>
        </p:blipFill>
        <p:spPr>
          <a:xfrm>
            <a:off x="4152570" y="5239897"/>
            <a:ext cx="322703" cy="322703"/>
          </a:xfrm>
          <a:prstGeom prst="rect">
            <a:avLst/>
          </a:prstGeom>
          <a:noFill/>
          <a:ln>
            <a:noFill/>
          </a:ln>
        </p:spPr>
      </p:pic>
      <p:sp>
        <p:nvSpPr>
          <p:cNvPr id="935" name="Google Shape;935;p122"/>
          <p:cNvSpPr txBox="1"/>
          <p:nvPr/>
        </p:nvSpPr>
        <p:spPr>
          <a:xfrm>
            <a:off x="4576527" y="5208065"/>
            <a:ext cx="918300" cy="354000"/>
          </a:xfrm>
          <a:prstGeom prst="rect">
            <a:avLst/>
          </a:prstGeom>
          <a:noFill/>
          <a:ln>
            <a:noFill/>
          </a:ln>
        </p:spPr>
        <p:txBody>
          <a:bodyPr spcFirstLastPara="1" wrap="square" lIns="45700" tIns="22850" rIns="45700" bIns="22850" anchor="ctr" anchorCtr="0">
            <a:spAutoFit/>
          </a:bodyPr>
          <a:lstStyle/>
          <a:p>
            <a:pPr marL="0" marR="0" lvl="0" indent="0" algn="l" rtl="0">
              <a:spcBef>
                <a:spcPts val="0"/>
              </a:spcBef>
              <a:spcAft>
                <a:spcPts val="0"/>
              </a:spcAft>
              <a:buNone/>
            </a:pPr>
            <a:r>
              <a:rPr lang="en-US" sz="1000">
                <a:solidFill>
                  <a:srgbClr val="FFFFFF"/>
                </a:solidFill>
                <a:latin typeface="Arial"/>
                <a:ea typeface="Arial"/>
                <a:cs typeface="Arial"/>
                <a:sym typeface="Arial"/>
              </a:rPr>
              <a:t>Task Automation</a:t>
            </a:r>
            <a:endParaRPr/>
          </a:p>
        </p:txBody>
      </p:sp>
      <p:pic>
        <p:nvPicPr>
          <p:cNvPr id="936" name="Google Shape;936;p122"/>
          <p:cNvPicPr preferRelativeResize="0"/>
          <p:nvPr/>
        </p:nvPicPr>
        <p:blipFill rotWithShape="1">
          <a:blip r:embed="rId8">
            <a:alphaModFix/>
          </a:blip>
          <a:srcRect/>
          <a:stretch/>
        </p:blipFill>
        <p:spPr>
          <a:xfrm>
            <a:off x="4152570" y="5883569"/>
            <a:ext cx="322700" cy="322700"/>
          </a:xfrm>
          <a:prstGeom prst="rect">
            <a:avLst/>
          </a:prstGeom>
          <a:noFill/>
          <a:ln>
            <a:noFill/>
          </a:ln>
        </p:spPr>
      </p:pic>
      <p:sp>
        <p:nvSpPr>
          <p:cNvPr id="937" name="Google Shape;937;p122"/>
          <p:cNvSpPr txBox="1"/>
          <p:nvPr/>
        </p:nvSpPr>
        <p:spPr>
          <a:xfrm>
            <a:off x="4576525" y="5851737"/>
            <a:ext cx="1130100" cy="354000"/>
          </a:xfrm>
          <a:prstGeom prst="rect">
            <a:avLst/>
          </a:prstGeom>
          <a:noFill/>
          <a:ln>
            <a:noFill/>
          </a:ln>
        </p:spPr>
        <p:txBody>
          <a:bodyPr spcFirstLastPara="1" wrap="square" lIns="45700" tIns="22850" rIns="45700" bIns="22850" anchor="ctr" anchorCtr="0">
            <a:spAutoFit/>
          </a:bodyPr>
          <a:lstStyle/>
          <a:p>
            <a:pPr marL="0" marR="0" lvl="0" indent="0" algn="l" rtl="0">
              <a:spcBef>
                <a:spcPts val="0"/>
              </a:spcBef>
              <a:spcAft>
                <a:spcPts val="0"/>
              </a:spcAft>
              <a:buNone/>
            </a:pPr>
            <a:r>
              <a:rPr lang="en-US" sz="1000">
                <a:solidFill>
                  <a:srgbClr val="FFFFFF"/>
                </a:solidFill>
                <a:latin typeface="Arial"/>
                <a:ea typeface="Arial"/>
                <a:cs typeface="Arial"/>
                <a:sym typeface="Arial"/>
              </a:rPr>
              <a:t>Improved Decision Making</a:t>
            </a:r>
            <a:endParaRPr/>
          </a:p>
        </p:txBody>
      </p:sp>
      <p:pic>
        <p:nvPicPr>
          <p:cNvPr id="938" name="Google Shape;938;p122"/>
          <p:cNvPicPr preferRelativeResize="0"/>
          <p:nvPr/>
        </p:nvPicPr>
        <p:blipFill rotWithShape="1">
          <a:blip r:embed="rId9">
            <a:alphaModFix/>
          </a:blip>
          <a:srcRect/>
          <a:stretch/>
        </p:blipFill>
        <p:spPr>
          <a:xfrm>
            <a:off x="5824575" y="5239897"/>
            <a:ext cx="322703" cy="322703"/>
          </a:xfrm>
          <a:prstGeom prst="rect">
            <a:avLst/>
          </a:prstGeom>
          <a:noFill/>
          <a:ln>
            <a:noFill/>
          </a:ln>
        </p:spPr>
      </p:pic>
      <p:sp>
        <p:nvSpPr>
          <p:cNvPr id="939" name="Google Shape;939;p122"/>
          <p:cNvSpPr txBox="1"/>
          <p:nvPr/>
        </p:nvSpPr>
        <p:spPr>
          <a:xfrm>
            <a:off x="6248532" y="5208065"/>
            <a:ext cx="918300" cy="354000"/>
          </a:xfrm>
          <a:prstGeom prst="rect">
            <a:avLst/>
          </a:prstGeom>
          <a:noFill/>
          <a:ln>
            <a:noFill/>
          </a:ln>
        </p:spPr>
        <p:txBody>
          <a:bodyPr spcFirstLastPara="1" wrap="square" lIns="45700" tIns="22850" rIns="45700" bIns="22850" anchor="ctr" anchorCtr="0">
            <a:spAutoFit/>
          </a:bodyPr>
          <a:lstStyle/>
          <a:p>
            <a:pPr marL="0" marR="0" lvl="0" indent="0" algn="l" rtl="0">
              <a:spcBef>
                <a:spcPts val="0"/>
              </a:spcBef>
              <a:spcAft>
                <a:spcPts val="0"/>
              </a:spcAft>
              <a:buNone/>
            </a:pPr>
            <a:r>
              <a:rPr lang="en-US" sz="1000">
                <a:solidFill>
                  <a:srgbClr val="FFFFFF"/>
                </a:solidFill>
                <a:latin typeface="Arial"/>
                <a:ea typeface="Arial"/>
                <a:cs typeface="Arial"/>
                <a:sym typeface="Arial"/>
              </a:rPr>
              <a:t>Better User Engagement </a:t>
            </a:r>
            <a:endParaRPr/>
          </a:p>
        </p:txBody>
      </p:sp>
      <p:pic>
        <p:nvPicPr>
          <p:cNvPr id="940" name="Google Shape;940;p122"/>
          <p:cNvPicPr preferRelativeResize="0"/>
          <p:nvPr/>
        </p:nvPicPr>
        <p:blipFill rotWithShape="1">
          <a:blip r:embed="rId10">
            <a:alphaModFix/>
          </a:blip>
          <a:srcRect/>
          <a:stretch/>
        </p:blipFill>
        <p:spPr>
          <a:xfrm>
            <a:off x="5824575" y="5883569"/>
            <a:ext cx="322703" cy="322703"/>
          </a:xfrm>
          <a:prstGeom prst="rect">
            <a:avLst/>
          </a:prstGeom>
          <a:noFill/>
          <a:ln>
            <a:noFill/>
          </a:ln>
        </p:spPr>
      </p:pic>
      <p:sp>
        <p:nvSpPr>
          <p:cNvPr id="941" name="Google Shape;941;p122"/>
          <p:cNvSpPr txBox="1"/>
          <p:nvPr/>
        </p:nvSpPr>
        <p:spPr>
          <a:xfrm>
            <a:off x="6248532" y="5851737"/>
            <a:ext cx="918300" cy="354000"/>
          </a:xfrm>
          <a:prstGeom prst="rect">
            <a:avLst/>
          </a:prstGeom>
          <a:noFill/>
          <a:ln>
            <a:noFill/>
          </a:ln>
        </p:spPr>
        <p:txBody>
          <a:bodyPr spcFirstLastPara="1" wrap="square" lIns="45700" tIns="22850" rIns="45700" bIns="22850" anchor="ctr" anchorCtr="0">
            <a:spAutoFit/>
          </a:bodyPr>
          <a:lstStyle/>
          <a:p>
            <a:pPr marL="0" marR="0" lvl="0" indent="0" algn="l" rtl="0">
              <a:spcBef>
                <a:spcPts val="0"/>
              </a:spcBef>
              <a:spcAft>
                <a:spcPts val="0"/>
              </a:spcAft>
              <a:buNone/>
            </a:pPr>
            <a:r>
              <a:rPr lang="en-US" sz="1000" dirty="0">
                <a:solidFill>
                  <a:srgbClr val="FFFFFF"/>
                </a:solidFill>
                <a:latin typeface="Arial"/>
                <a:ea typeface="Arial"/>
                <a:cs typeface="Arial"/>
                <a:sym typeface="Arial"/>
              </a:rPr>
              <a:t>Security &amp; Compliances </a:t>
            </a:r>
            <a:endParaRPr dirty="0"/>
          </a:p>
        </p:txBody>
      </p:sp>
      <p:sp>
        <p:nvSpPr>
          <p:cNvPr id="943" name="Google Shape;943;p122"/>
          <p:cNvSpPr/>
          <p:nvPr/>
        </p:nvSpPr>
        <p:spPr>
          <a:xfrm>
            <a:off x="7527718" y="1563432"/>
            <a:ext cx="4165500" cy="274200"/>
          </a:xfrm>
          <a:prstGeom prst="round2SameRect">
            <a:avLst>
              <a:gd name="adj1" fmla="val 16667"/>
              <a:gd name="adj2" fmla="val 0"/>
            </a:avLst>
          </a:prstGeom>
          <a:solidFill>
            <a:srgbClr val="00B050"/>
          </a:solidFill>
          <a:ln w="158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Calibri"/>
                <a:ea typeface="Calibri"/>
                <a:cs typeface="Calibri"/>
                <a:sym typeface="Calibri"/>
              </a:rPr>
              <a:t>Generative AI applications across multiple formats</a:t>
            </a:r>
            <a:endParaRPr sz="1400" b="1">
              <a:solidFill>
                <a:srgbClr val="0070C0"/>
              </a:solidFill>
              <a:latin typeface="Calibri"/>
              <a:ea typeface="Calibri"/>
              <a:cs typeface="Calibri"/>
              <a:sym typeface="Calibri"/>
            </a:endParaRPr>
          </a:p>
        </p:txBody>
      </p:sp>
      <p:grpSp>
        <p:nvGrpSpPr>
          <p:cNvPr id="944" name="Google Shape;944;p122"/>
          <p:cNvGrpSpPr/>
          <p:nvPr/>
        </p:nvGrpSpPr>
        <p:grpSpPr>
          <a:xfrm>
            <a:off x="7527716" y="1913267"/>
            <a:ext cx="4165493" cy="908618"/>
            <a:chOff x="7527718" y="1913266"/>
            <a:chExt cx="4165493" cy="908618"/>
          </a:xfrm>
        </p:grpSpPr>
        <p:grpSp>
          <p:nvGrpSpPr>
            <p:cNvPr id="945" name="Google Shape;945;p122"/>
            <p:cNvGrpSpPr/>
            <p:nvPr/>
          </p:nvGrpSpPr>
          <p:grpSpPr>
            <a:xfrm>
              <a:off x="7700211" y="1913266"/>
              <a:ext cx="3993000" cy="908618"/>
              <a:chOff x="7700211" y="1399031"/>
              <a:chExt cx="3993000" cy="908618"/>
            </a:xfrm>
          </p:grpSpPr>
          <p:sp>
            <p:nvSpPr>
              <p:cNvPr id="946" name="Google Shape;946;p122"/>
              <p:cNvSpPr/>
              <p:nvPr/>
            </p:nvSpPr>
            <p:spPr>
              <a:xfrm>
                <a:off x="7700211" y="1399031"/>
                <a:ext cx="3993000" cy="731400"/>
              </a:xfrm>
              <a:prstGeom prst="roundRect">
                <a:avLst>
                  <a:gd name="adj" fmla="val 4614"/>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47" name="Google Shape;947;p122"/>
              <p:cNvSpPr txBox="1"/>
              <p:nvPr/>
            </p:nvSpPr>
            <p:spPr>
              <a:xfrm>
                <a:off x="8550442" y="1399031"/>
                <a:ext cx="2903700" cy="319200"/>
              </a:xfrm>
              <a:prstGeom prst="rect">
                <a:avLst/>
              </a:prstGeom>
              <a:noFill/>
              <a:ln>
                <a:noFill/>
              </a:ln>
            </p:spPr>
            <p:txBody>
              <a:bodyPr spcFirstLastPara="1" wrap="square" lIns="0" tIns="45700" rIns="91425" bIns="45700" anchor="ctr" anchorCtr="0">
                <a:noAutofit/>
              </a:bodyPr>
              <a:lstStyle/>
              <a:p>
                <a:pPr marL="0" marR="0" lvl="0" indent="0" algn="l" rtl="0">
                  <a:lnSpc>
                    <a:spcPct val="90000"/>
                  </a:lnSpc>
                  <a:spcBef>
                    <a:spcPts val="0"/>
                  </a:spcBef>
                  <a:spcAft>
                    <a:spcPts val="0"/>
                  </a:spcAft>
                  <a:buClr>
                    <a:srgbClr val="333333"/>
                  </a:buClr>
                  <a:buSzPts val="1400"/>
                  <a:buFont typeface="Arial"/>
                  <a:buNone/>
                </a:pPr>
                <a:r>
                  <a:rPr lang="en-US" sz="1400" b="1">
                    <a:solidFill>
                      <a:srgbClr val="333333"/>
                    </a:solidFill>
                    <a:latin typeface="Calibri"/>
                    <a:ea typeface="Calibri"/>
                    <a:cs typeface="Calibri"/>
                    <a:sym typeface="Calibri"/>
                  </a:rPr>
                  <a:t>Text</a:t>
                </a:r>
                <a:endParaRPr/>
              </a:p>
            </p:txBody>
          </p:sp>
          <p:sp>
            <p:nvSpPr>
              <p:cNvPr id="948" name="Google Shape;948;p122"/>
              <p:cNvSpPr/>
              <p:nvPr/>
            </p:nvSpPr>
            <p:spPr>
              <a:xfrm>
                <a:off x="7892562" y="1490471"/>
                <a:ext cx="548700" cy="548700"/>
              </a:xfrm>
              <a:prstGeom prst="ellipse">
                <a:avLst/>
              </a:prstGeom>
              <a:solidFill>
                <a:srgbClr val="00B050"/>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49" name="Google Shape;949;p122"/>
              <p:cNvSpPr txBox="1"/>
              <p:nvPr/>
            </p:nvSpPr>
            <p:spPr>
              <a:xfrm>
                <a:off x="8550411" y="1988449"/>
                <a:ext cx="3142800" cy="319200"/>
              </a:xfrm>
              <a:prstGeom prst="rect">
                <a:avLst/>
              </a:prstGeom>
              <a:noFill/>
              <a:ln>
                <a:noFill/>
              </a:ln>
            </p:spPr>
            <p:txBody>
              <a:bodyPr spcFirstLastPara="1" wrap="square" lIns="0" tIns="45700" rIns="91425" bIns="45700" anchor="ctr" anchorCtr="0">
                <a:noAutofit/>
              </a:bodyPr>
              <a:lstStyle/>
              <a:p>
                <a:pPr>
                  <a:buClr>
                    <a:srgbClr val="333333"/>
                  </a:buClr>
                  <a:buSzPts val="1200"/>
                </a:pPr>
                <a:r>
                  <a:rPr lang="en-US" sz="1200" dirty="0">
                    <a:solidFill>
                      <a:srgbClr val="333333"/>
                    </a:solidFill>
                    <a:latin typeface="Calibri"/>
                    <a:ea typeface="Calibri"/>
                    <a:cs typeface="Calibri"/>
                  </a:rPr>
                  <a:t>Automatically create   a product description  once a SKU enters  system</a:t>
                </a:r>
              </a:p>
              <a:p>
                <a:br>
                  <a:rPr lang="en-US" sz="1600" dirty="0"/>
                </a:br>
                <a:endParaRPr dirty="0"/>
              </a:p>
            </p:txBody>
          </p:sp>
        </p:grpSp>
        <p:sp>
          <p:nvSpPr>
            <p:cNvPr id="950" name="Google Shape;950;p122"/>
            <p:cNvSpPr/>
            <p:nvPr/>
          </p:nvSpPr>
          <p:spPr>
            <a:xfrm>
              <a:off x="7527718" y="1913266"/>
              <a:ext cx="129900" cy="731400"/>
            </a:xfrm>
            <a:prstGeom prst="roundRect">
              <a:avLst>
                <a:gd name="adj" fmla="val 4614"/>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951" name="Google Shape;951;p122"/>
            <p:cNvPicPr preferRelativeResize="0"/>
            <p:nvPr/>
          </p:nvPicPr>
          <p:blipFill rotWithShape="1">
            <a:blip r:embed="rId11">
              <a:alphaModFix/>
            </a:blip>
            <a:srcRect/>
            <a:stretch/>
          </p:blipFill>
          <p:spPr>
            <a:xfrm>
              <a:off x="8007336" y="2100868"/>
              <a:ext cx="322703" cy="322703"/>
            </a:xfrm>
            <a:prstGeom prst="rect">
              <a:avLst/>
            </a:prstGeom>
            <a:noFill/>
            <a:ln>
              <a:noFill/>
            </a:ln>
          </p:spPr>
        </p:pic>
      </p:grpSp>
      <p:grpSp>
        <p:nvGrpSpPr>
          <p:cNvPr id="952" name="Google Shape;952;p122"/>
          <p:cNvGrpSpPr/>
          <p:nvPr/>
        </p:nvGrpSpPr>
        <p:grpSpPr>
          <a:xfrm>
            <a:off x="7527716" y="2852831"/>
            <a:ext cx="4165493" cy="731400"/>
            <a:chOff x="7527718" y="2720300"/>
            <a:chExt cx="4165493" cy="731400"/>
          </a:xfrm>
        </p:grpSpPr>
        <p:sp>
          <p:nvSpPr>
            <p:cNvPr id="953" name="Google Shape;953;p122"/>
            <p:cNvSpPr/>
            <p:nvPr/>
          </p:nvSpPr>
          <p:spPr>
            <a:xfrm>
              <a:off x="7527718" y="2720300"/>
              <a:ext cx="129900" cy="731400"/>
            </a:xfrm>
            <a:prstGeom prst="roundRect">
              <a:avLst>
                <a:gd name="adj" fmla="val 4614"/>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954" name="Google Shape;954;p122"/>
            <p:cNvGrpSpPr/>
            <p:nvPr/>
          </p:nvGrpSpPr>
          <p:grpSpPr>
            <a:xfrm>
              <a:off x="7700211" y="2720300"/>
              <a:ext cx="3993000" cy="731400"/>
              <a:chOff x="7700211" y="1399031"/>
              <a:chExt cx="3993000" cy="731400"/>
            </a:xfrm>
          </p:grpSpPr>
          <p:sp>
            <p:nvSpPr>
              <p:cNvPr id="955" name="Google Shape;955;p122"/>
              <p:cNvSpPr/>
              <p:nvPr/>
            </p:nvSpPr>
            <p:spPr>
              <a:xfrm>
                <a:off x="7700211" y="1399031"/>
                <a:ext cx="3993000" cy="731400"/>
              </a:xfrm>
              <a:prstGeom prst="roundRect">
                <a:avLst>
                  <a:gd name="adj" fmla="val 4614"/>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56" name="Google Shape;956;p122"/>
              <p:cNvSpPr txBox="1"/>
              <p:nvPr/>
            </p:nvSpPr>
            <p:spPr>
              <a:xfrm>
                <a:off x="8550442" y="1399031"/>
                <a:ext cx="2903700" cy="319200"/>
              </a:xfrm>
              <a:prstGeom prst="rect">
                <a:avLst/>
              </a:prstGeom>
              <a:noFill/>
              <a:ln>
                <a:noFill/>
              </a:ln>
            </p:spPr>
            <p:txBody>
              <a:bodyPr spcFirstLastPara="1" wrap="square" lIns="0" tIns="45700" rIns="91425" bIns="45700" anchor="ctr" anchorCtr="0">
                <a:noAutofit/>
              </a:bodyPr>
              <a:lstStyle/>
              <a:p>
                <a:pPr marL="0" marR="0" lvl="0" indent="0" algn="l" rtl="0">
                  <a:lnSpc>
                    <a:spcPct val="90000"/>
                  </a:lnSpc>
                  <a:spcBef>
                    <a:spcPts val="0"/>
                  </a:spcBef>
                  <a:spcAft>
                    <a:spcPts val="0"/>
                  </a:spcAft>
                  <a:buClr>
                    <a:srgbClr val="333333"/>
                  </a:buClr>
                  <a:buSzPts val="1400"/>
                  <a:buFont typeface="Arial"/>
                  <a:buNone/>
                </a:pPr>
                <a:r>
                  <a:rPr lang="en-US" sz="1400" b="1">
                    <a:solidFill>
                      <a:srgbClr val="333333"/>
                    </a:solidFill>
                    <a:latin typeface="Calibri"/>
                    <a:ea typeface="Calibri"/>
                    <a:cs typeface="Calibri"/>
                    <a:sym typeface="Calibri"/>
                  </a:rPr>
                  <a:t>Images &amp; Video Generation</a:t>
                </a:r>
                <a:endParaRPr/>
              </a:p>
            </p:txBody>
          </p:sp>
          <p:sp>
            <p:nvSpPr>
              <p:cNvPr id="957" name="Google Shape;957;p122"/>
              <p:cNvSpPr/>
              <p:nvPr/>
            </p:nvSpPr>
            <p:spPr>
              <a:xfrm>
                <a:off x="7892562" y="1490471"/>
                <a:ext cx="548700" cy="548700"/>
              </a:xfrm>
              <a:prstGeom prst="ellipse">
                <a:avLst/>
              </a:prstGeom>
              <a:solidFill>
                <a:srgbClr val="00B050"/>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pic>
          <p:nvPicPr>
            <p:cNvPr id="959" name="Google Shape;959;p122"/>
            <p:cNvPicPr preferRelativeResize="0"/>
            <p:nvPr/>
          </p:nvPicPr>
          <p:blipFill rotWithShape="1">
            <a:blip r:embed="rId12">
              <a:alphaModFix/>
            </a:blip>
            <a:srcRect/>
            <a:stretch/>
          </p:blipFill>
          <p:spPr>
            <a:xfrm>
              <a:off x="8007336" y="2926653"/>
              <a:ext cx="322703" cy="322703"/>
            </a:xfrm>
            <a:prstGeom prst="rect">
              <a:avLst/>
            </a:prstGeom>
            <a:noFill/>
            <a:ln>
              <a:noFill/>
            </a:ln>
          </p:spPr>
        </p:pic>
      </p:grpSp>
      <p:grpSp>
        <p:nvGrpSpPr>
          <p:cNvPr id="960" name="Google Shape;960;p122"/>
          <p:cNvGrpSpPr/>
          <p:nvPr/>
        </p:nvGrpSpPr>
        <p:grpSpPr>
          <a:xfrm>
            <a:off x="7527716" y="3768747"/>
            <a:ext cx="4165493" cy="733987"/>
            <a:chOff x="7527718" y="3527334"/>
            <a:chExt cx="4165493" cy="733987"/>
          </a:xfrm>
        </p:grpSpPr>
        <p:sp>
          <p:nvSpPr>
            <p:cNvPr id="961" name="Google Shape;961;p122"/>
            <p:cNvSpPr/>
            <p:nvPr/>
          </p:nvSpPr>
          <p:spPr>
            <a:xfrm>
              <a:off x="7527718" y="3529921"/>
              <a:ext cx="129900" cy="731400"/>
            </a:xfrm>
            <a:prstGeom prst="roundRect">
              <a:avLst>
                <a:gd name="adj" fmla="val 4614"/>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962" name="Google Shape;962;p122"/>
            <p:cNvGrpSpPr/>
            <p:nvPr/>
          </p:nvGrpSpPr>
          <p:grpSpPr>
            <a:xfrm>
              <a:off x="7700211" y="3527334"/>
              <a:ext cx="3993000" cy="731400"/>
              <a:chOff x="7700211" y="1399031"/>
              <a:chExt cx="3993000" cy="731400"/>
            </a:xfrm>
          </p:grpSpPr>
          <p:sp>
            <p:nvSpPr>
              <p:cNvPr id="963" name="Google Shape;963;p122"/>
              <p:cNvSpPr/>
              <p:nvPr/>
            </p:nvSpPr>
            <p:spPr>
              <a:xfrm>
                <a:off x="7700211" y="1399031"/>
                <a:ext cx="3993000" cy="731400"/>
              </a:xfrm>
              <a:prstGeom prst="roundRect">
                <a:avLst>
                  <a:gd name="adj" fmla="val 4614"/>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64" name="Google Shape;964;p122"/>
              <p:cNvSpPr txBox="1"/>
              <p:nvPr/>
            </p:nvSpPr>
            <p:spPr>
              <a:xfrm>
                <a:off x="8550442" y="1399031"/>
                <a:ext cx="2903700" cy="319200"/>
              </a:xfrm>
              <a:prstGeom prst="rect">
                <a:avLst/>
              </a:prstGeom>
              <a:noFill/>
              <a:ln>
                <a:noFill/>
              </a:ln>
            </p:spPr>
            <p:txBody>
              <a:bodyPr spcFirstLastPara="1" wrap="square" lIns="0" tIns="45700" rIns="91425" bIns="45700" anchor="ctr" anchorCtr="0">
                <a:noAutofit/>
              </a:bodyPr>
              <a:lstStyle/>
              <a:p>
                <a:pPr marL="0" marR="0" lvl="0" indent="0" algn="l" rtl="0">
                  <a:lnSpc>
                    <a:spcPct val="90000"/>
                  </a:lnSpc>
                  <a:spcBef>
                    <a:spcPts val="0"/>
                  </a:spcBef>
                  <a:spcAft>
                    <a:spcPts val="0"/>
                  </a:spcAft>
                  <a:buClr>
                    <a:srgbClr val="333333"/>
                  </a:buClr>
                  <a:buSzPts val="1400"/>
                  <a:buFont typeface="Arial"/>
                  <a:buNone/>
                </a:pPr>
                <a:r>
                  <a:rPr lang="en-US" sz="1400" b="1">
                    <a:solidFill>
                      <a:srgbClr val="333333"/>
                    </a:solidFill>
                    <a:latin typeface="Calibri"/>
                    <a:ea typeface="Calibri"/>
                    <a:cs typeface="Calibri"/>
                    <a:sym typeface="Calibri"/>
                  </a:rPr>
                  <a:t>Audio</a:t>
                </a:r>
                <a:endParaRPr/>
              </a:p>
            </p:txBody>
          </p:sp>
          <p:sp>
            <p:nvSpPr>
              <p:cNvPr id="965" name="Google Shape;965;p122"/>
              <p:cNvSpPr/>
              <p:nvPr/>
            </p:nvSpPr>
            <p:spPr>
              <a:xfrm>
                <a:off x="7957571" y="1540282"/>
                <a:ext cx="548700" cy="548700"/>
              </a:xfrm>
              <a:prstGeom prst="ellipse">
                <a:avLst/>
              </a:prstGeom>
              <a:solidFill>
                <a:srgbClr val="00B050"/>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pic>
          <p:nvPicPr>
            <p:cNvPr id="967" name="Google Shape;967;p122"/>
            <p:cNvPicPr preferRelativeResize="0"/>
            <p:nvPr/>
          </p:nvPicPr>
          <p:blipFill rotWithShape="1">
            <a:blip r:embed="rId13">
              <a:alphaModFix/>
            </a:blip>
            <a:srcRect/>
            <a:stretch/>
          </p:blipFill>
          <p:spPr>
            <a:xfrm>
              <a:off x="8007336" y="3748811"/>
              <a:ext cx="322700" cy="322700"/>
            </a:xfrm>
            <a:prstGeom prst="rect">
              <a:avLst/>
            </a:prstGeom>
            <a:noFill/>
            <a:ln>
              <a:noFill/>
            </a:ln>
          </p:spPr>
        </p:pic>
      </p:grpSp>
      <p:grpSp>
        <p:nvGrpSpPr>
          <p:cNvPr id="968" name="Google Shape;968;p122"/>
          <p:cNvGrpSpPr/>
          <p:nvPr/>
        </p:nvGrpSpPr>
        <p:grpSpPr>
          <a:xfrm>
            <a:off x="7527716" y="4699073"/>
            <a:ext cx="4165524" cy="731400"/>
            <a:chOff x="7527718" y="4336955"/>
            <a:chExt cx="4165524" cy="731400"/>
          </a:xfrm>
        </p:grpSpPr>
        <p:sp>
          <p:nvSpPr>
            <p:cNvPr id="969" name="Google Shape;969;p122"/>
            <p:cNvSpPr/>
            <p:nvPr/>
          </p:nvSpPr>
          <p:spPr>
            <a:xfrm>
              <a:off x="7527718" y="4336955"/>
              <a:ext cx="129900" cy="731400"/>
            </a:xfrm>
            <a:prstGeom prst="roundRect">
              <a:avLst>
                <a:gd name="adj" fmla="val 4614"/>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970" name="Google Shape;970;p122"/>
            <p:cNvGrpSpPr/>
            <p:nvPr/>
          </p:nvGrpSpPr>
          <p:grpSpPr>
            <a:xfrm>
              <a:off x="7700211" y="4336955"/>
              <a:ext cx="3993031" cy="731400"/>
              <a:chOff x="7700211" y="1399031"/>
              <a:chExt cx="3993031" cy="731400"/>
            </a:xfrm>
          </p:grpSpPr>
          <p:sp>
            <p:nvSpPr>
              <p:cNvPr id="971" name="Google Shape;971;p122"/>
              <p:cNvSpPr/>
              <p:nvPr/>
            </p:nvSpPr>
            <p:spPr>
              <a:xfrm>
                <a:off x="7700211" y="1399031"/>
                <a:ext cx="3993000" cy="731400"/>
              </a:xfrm>
              <a:prstGeom prst="roundRect">
                <a:avLst>
                  <a:gd name="adj" fmla="val 4614"/>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72" name="Google Shape;972;p122"/>
              <p:cNvSpPr txBox="1"/>
              <p:nvPr/>
            </p:nvSpPr>
            <p:spPr>
              <a:xfrm>
                <a:off x="8550442" y="1399031"/>
                <a:ext cx="2903700" cy="319200"/>
              </a:xfrm>
              <a:prstGeom prst="rect">
                <a:avLst/>
              </a:prstGeom>
              <a:noFill/>
              <a:ln>
                <a:noFill/>
              </a:ln>
            </p:spPr>
            <p:txBody>
              <a:bodyPr spcFirstLastPara="1" wrap="square" lIns="0" tIns="45700" rIns="91425" bIns="45700" anchor="ctr" anchorCtr="0">
                <a:noAutofit/>
              </a:bodyPr>
              <a:lstStyle/>
              <a:p>
                <a:pPr marL="0" marR="0" lvl="0" indent="0" algn="l" rtl="0">
                  <a:lnSpc>
                    <a:spcPct val="90000"/>
                  </a:lnSpc>
                  <a:spcBef>
                    <a:spcPts val="0"/>
                  </a:spcBef>
                  <a:spcAft>
                    <a:spcPts val="0"/>
                  </a:spcAft>
                  <a:buClr>
                    <a:srgbClr val="333333"/>
                  </a:buClr>
                  <a:buSzPts val="1400"/>
                  <a:buFont typeface="Arial"/>
                  <a:buNone/>
                </a:pPr>
                <a:r>
                  <a:rPr lang="en-US" sz="1400" b="1">
                    <a:solidFill>
                      <a:srgbClr val="333333"/>
                    </a:solidFill>
                    <a:latin typeface="Calibri"/>
                    <a:ea typeface="Calibri"/>
                    <a:cs typeface="Calibri"/>
                    <a:sym typeface="Calibri"/>
                  </a:rPr>
                  <a:t>Chatbots</a:t>
                </a:r>
                <a:endParaRPr/>
              </a:p>
            </p:txBody>
          </p:sp>
          <p:sp>
            <p:nvSpPr>
              <p:cNvPr id="973" name="Google Shape;973;p122"/>
              <p:cNvSpPr/>
              <p:nvPr/>
            </p:nvSpPr>
            <p:spPr>
              <a:xfrm>
                <a:off x="7892562" y="1490471"/>
                <a:ext cx="548700" cy="548700"/>
              </a:xfrm>
              <a:prstGeom prst="ellipse">
                <a:avLst/>
              </a:prstGeom>
              <a:solidFill>
                <a:srgbClr val="00B050"/>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74" name="Google Shape;974;p122"/>
              <p:cNvSpPr txBox="1"/>
              <p:nvPr/>
            </p:nvSpPr>
            <p:spPr>
              <a:xfrm>
                <a:off x="8550442" y="1694724"/>
                <a:ext cx="3142800" cy="319200"/>
              </a:xfrm>
              <a:prstGeom prst="rect">
                <a:avLst/>
              </a:prstGeom>
              <a:no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rgbClr val="333333"/>
                  </a:buClr>
                  <a:buSzPts val="1200"/>
                  <a:buFont typeface="Arial"/>
                  <a:buNone/>
                </a:pPr>
                <a:r>
                  <a:rPr lang="en-US" sz="1200" dirty="0">
                    <a:solidFill>
                      <a:srgbClr val="333333"/>
                    </a:solidFill>
                    <a:latin typeface="Calibri"/>
                    <a:ea typeface="Calibri"/>
                    <a:cs typeface="Calibri"/>
                    <a:sym typeface="Calibri"/>
                  </a:rPr>
                  <a:t>Enhance intelligent AI agents and self-service to address advanced consumer inquiries</a:t>
                </a:r>
                <a:endParaRPr dirty="0"/>
              </a:p>
            </p:txBody>
          </p:sp>
        </p:grpSp>
        <p:pic>
          <p:nvPicPr>
            <p:cNvPr id="975" name="Google Shape;975;p122"/>
            <p:cNvPicPr preferRelativeResize="0"/>
            <p:nvPr/>
          </p:nvPicPr>
          <p:blipFill rotWithShape="1">
            <a:blip r:embed="rId14">
              <a:alphaModFix/>
            </a:blip>
            <a:srcRect/>
            <a:stretch/>
          </p:blipFill>
          <p:spPr>
            <a:xfrm>
              <a:off x="8007336" y="4541364"/>
              <a:ext cx="322703" cy="322703"/>
            </a:xfrm>
            <a:prstGeom prst="rect">
              <a:avLst/>
            </a:prstGeom>
            <a:noFill/>
            <a:ln>
              <a:noFill/>
            </a:ln>
          </p:spPr>
        </p:pic>
      </p:grpSp>
      <p:grpSp>
        <p:nvGrpSpPr>
          <p:cNvPr id="976" name="Google Shape;976;p122"/>
          <p:cNvGrpSpPr/>
          <p:nvPr/>
        </p:nvGrpSpPr>
        <p:grpSpPr>
          <a:xfrm>
            <a:off x="7527716" y="5626811"/>
            <a:ext cx="4165524" cy="731400"/>
            <a:chOff x="7527718" y="5143988"/>
            <a:chExt cx="4165524" cy="731400"/>
          </a:xfrm>
        </p:grpSpPr>
        <p:sp>
          <p:nvSpPr>
            <p:cNvPr id="977" name="Google Shape;977;p122"/>
            <p:cNvSpPr/>
            <p:nvPr/>
          </p:nvSpPr>
          <p:spPr>
            <a:xfrm>
              <a:off x="7527718" y="5143988"/>
              <a:ext cx="129900" cy="731400"/>
            </a:xfrm>
            <a:prstGeom prst="roundRect">
              <a:avLst>
                <a:gd name="adj" fmla="val 4614"/>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978" name="Google Shape;978;p122"/>
            <p:cNvGrpSpPr/>
            <p:nvPr/>
          </p:nvGrpSpPr>
          <p:grpSpPr>
            <a:xfrm>
              <a:off x="7700211" y="5143988"/>
              <a:ext cx="3993031" cy="731400"/>
              <a:chOff x="7700211" y="1399031"/>
              <a:chExt cx="3993031" cy="731400"/>
            </a:xfrm>
          </p:grpSpPr>
          <p:sp>
            <p:nvSpPr>
              <p:cNvPr id="979" name="Google Shape;979;p122"/>
              <p:cNvSpPr/>
              <p:nvPr/>
            </p:nvSpPr>
            <p:spPr>
              <a:xfrm>
                <a:off x="7700211" y="1399031"/>
                <a:ext cx="3993000" cy="731400"/>
              </a:xfrm>
              <a:prstGeom prst="roundRect">
                <a:avLst>
                  <a:gd name="adj" fmla="val 4614"/>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80" name="Google Shape;980;p122"/>
              <p:cNvSpPr txBox="1"/>
              <p:nvPr/>
            </p:nvSpPr>
            <p:spPr>
              <a:xfrm>
                <a:off x="8550442" y="1399031"/>
                <a:ext cx="2903700" cy="319200"/>
              </a:xfrm>
              <a:prstGeom prst="rect">
                <a:avLst/>
              </a:prstGeom>
              <a:noFill/>
              <a:ln>
                <a:noFill/>
              </a:ln>
            </p:spPr>
            <p:txBody>
              <a:bodyPr spcFirstLastPara="1" wrap="square" lIns="0" tIns="45700" rIns="91425" bIns="45700" anchor="ctr" anchorCtr="0">
                <a:noAutofit/>
              </a:bodyPr>
              <a:lstStyle/>
              <a:p>
                <a:pPr marL="0" marR="0" lvl="0" indent="0" algn="l" rtl="0">
                  <a:lnSpc>
                    <a:spcPct val="90000"/>
                  </a:lnSpc>
                  <a:spcBef>
                    <a:spcPts val="0"/>
                  </a:spcBef>
                  <a:spcAft>
                    <a:spcPts val="0"/>
                  </a:spcAft>
                  <a:buClr>
                    <a:srgbClr val="333333"/>
                  </a:buClr>
                  <a:buSzPts val="1400"/>
                  <a:buFont typeface="Arial"/>
                  <a:buNone/>
                </a:pPr>
                <a:r>
                  <a:rPr lang="en-US" sz="1400" b="1">
                    <a:solidFill>
                      <a:srgbClr val="333333"/>
                    </a:solidFill>
                    <a:latin typeface="Calibri"/>
                    <a:ea typeface="Calibri"/>
                    <a:cs typeface="Calibri"/>
                    <a:sym typeface="Calibri"/>
                  </a:rPr>
                  <a:t>Search</a:t>
                </a:r>
                <a:endParaRPr/>
              </a:p>
            </p:txBody>
          </p:sp>
          <p:sp>
            <p:nvSpPr>
              <p:cNvPr id="981" name="Google Shape;981;p122"/>
              <p:cNvSpPr/>
              <p:nvPr/>
            </p:nvSpPr>
            <p:spPr>
              <a:xfrm>
                <a:off x="7892562" y="1490471"/>
                <a:ext cx="548700" cy="548700"/>
              </a:xfrm>
              <a:prstGeom prst="ellipse">
                <a:avLst/>
              </a:prstGeom>
              <a:solidFill>
                <a:srgbClr val="00B050"/>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82" name="Google Shape;982;p122"/>
              <p:cNvSpPr txBox="1"/>
              <p:nvPr/>
            </p:nvSpPr>
            <p:spPr>
              <a:xfrm>
                <a:off x="8550442" y="1694724"/>
                <a:ext cx="3142800" cy="319200"/>
              </a:xfrm>
              <a:prstGeom prst="rect">
                <a:avLst/>
              </a:prstGeom>
              <a:no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rgbClr val="333333"/>
                  </a:buClr>
                  <a:buSzPts val="1200"/>
                  <a:buFont typeface="Arial"/>
                  <a:buNone/>
                </a:pPr>
                <a:r>
                  <a:rPr lang="en-US" sz="1200">
                    <a:solidFill>
                      <a:srgbClr val="333333"/>
                    </a:solidFill>
                    <a:latin typeface="Calibri"/>
                    <a:ea typeface="Calibri"/>
                    <a:cs typeface="Calibri"/>
                    <a:sym typeface="Calibri"/>
                  </a:rPr>
                  <a:t>Enhanced search functions using natural language processing and machine learning</a:t>
                </a:r>
                <a:endParaRPr/>
              </a:p>
            </p:txBody>
          </p:sp>
        </p:grpSp>
        <p:pic>
          <p:nvPicPr>
            <p:cNvPr id="983" name="Google Shape;983;p122"/>
            <p:cNvPicPr preferRelativeResize="0"/>
            <p:nvPr/>
          </p:nvPicPr>
          <p:blipFill rotWithShape="1">
            <a:blip r:embed="rId15">
              <a:alphaModFix/>
            </a:blip>
            <a:srcRect/>
            <a:stretch/>
          </p:blipFill>
          <p:spPr>
            <a:xfrm>
              <a:off x="8007336" y="5348397"/>
              <a:ext cx="322703" cy="322703"/>
            </a:xfrm>
            <a:prstGeom prst="rect">
              <a:avLst/>
            </a:prstGeom>
            <a:noFill/>
            <a:ln>
              <a:noFill/>
            </a:ln>
          </p:spPr>
        </p:pic>
      </p:grpSp>
      <p:sp>
        <p:nvSpPr>
          <p:cNvPr id="984" name="Google Shape;984;p122"/>
          <p:cNvSpPr txBox="1">
            <a:spLocks noGrp="1"/>
          </p:cNvSpPr>
          <p:nvPr>
            <p:ph type="title"/>
          </p:nvPr>
        </p:nvSpPr>
        <p:spPr>
          <a:xfrm>
            <a:off x="385351" y="76200"/>
            <a:ext cx="10972800" cy="879900"/>
          </a:xfrm>
          <a:prstGeom prst="rect">
            <a:avLst/>
          </a:prstGeom>
          <a:noFill/>
          <a:ln>
            <a:noFill/>
          </a:ln>
        </p:spPr>
        <p:txBody>
          <a:bodyPr spcFirstLastPara="1" wrap="square" lIns="91425" tIns="91425" rIns="91425" bIns="45700" anchor="t" anchorCtr="0">
            <a:normAutofit fontScale="90000"/>
          </a:bodyPr>
          <a:lstStyle/>
          <a:p>
            <a:pPr marL="0" lvl="0" indent="0" algn="ctr" rtl="0">
              <a:lnSpc>
                <a:spcPct val="80000"/>
              </a:lnSpc>
              <a:spcBef>
                <a:spcPts val="0"/>
              </a:spcBef>
              <a:spcAft>
                <a:spcPts val="0"/>
              </a:spcAft>
              <a:buClr>
                <a:schemeClr val="dk1"/>
              </a:buClr>
              <a:buSzPct val="100000"/>
              <a:buFont typeface="Arial"/>
              <a:buNone/>
            </a:pPr>
            <a:r>
              <a:rPr lang="en-US" sz="3600" dirty="0">
                <a:solidFill>
                  <a:srgbClr val="00B050"/>
                </a:solidFill>
                <a:latin typeface="Arial"/>
                <a:ea typeface="Arial"/>
                <a:cs typeface="Arial"/>
                <a:sym typeface="Arial"/>
              </a:rPr>
              <a:t>GENERATIVE AI </a:t>
            </a:r>
            <a:r>
              <a:rPr lang="en-US" sz="3600" dirty="0">
                <a:solidFill>
                  <a:schemeClr val="dk1"/>
                </a:solidFill>
                <a:latin typeface="Arial"/>
                <a:ea typeface="Arial"/>
                <a:cs typeface="Arial"/>
                <a:sym typeface="Arial"/>
              </a:rPr>
              <a:t>&amp; </a:t>
            </a:r>
            <a:r>
              <a:rPr lang="en-US" sz="3600" dirty="0">
                <a:solidFill>
                  <a:schemeClr val="accent1"/>
                </a:solidFill>
                <a:latin typeface="Arial"/>
                <a:ea typeface="Arial"/>
                <a:cs typeface="Arial"/>
                <a:sym typeface="Arial"/>
              </a:rPr>
              <a:t>Fashion Industry</a:t>
            </a:r>
            <a:br>
              <a:rPr lang="en-US" sz="3600" dirty="0">
                <a:solidFill>
                  <a:schemeClr val="dk1"/>
                </a:solidFill>
                <a:latin typeface="Arial"/>
                <a:ea typeface="Arial"/>
                <a:cs typeface="Arial"/>
                <a:sym typeface="Arial"/>
              </a:rPr>
            </a:br>
            <a:endParaRPr dirty="0"/>
          </a:p>
        </p:txBody>
      </p:sp>
      <p:sp>
        <p:nvSpPr>
          <p:cNvPr id="3" name="Google Shape;958;p122"/>
          <p:cNvSpPr txBox="1"/>
          <p:nvPr/>
        </p:nvSpPr>
        <p:spPr>
          <a:xfrm>
            <a:off x="8593002" y="4164022"/>
            <a:ext cx="3142800" cy="319200"/>
          </a:xfrm>
          <a:prstGeom prst="rect">
            <a:avLst/>
          </a:prstGeom>
          <a:noFill/>
          <a:ln>
            <a:noFill/>
          </a:ln>
        </p:spPr>
        <p:txBody>
          <a:bodyPr spcFirstLastPara="1" wrap="square" lIns="0" tIns="45700" rIns="91425" bIns="45700" anchor="ctr" anchorCtr="0">
            <a:noAutofit/>
          </a:bodyPr>
          <a:lstStyle/>
          <a:p>
            <a:pPr rtl="0">
              <a:spcBef>
                <a:spcPts val="2818"/>
              </a:spcBef>
              <a:spcAft>
                <a:spcPts val="0"/>
              </a:spcAft>
            </a:pPr>
            <a:r>
              <a:rPr lang="en-US" sz="1200" dirty="0">
                <a:solidFill>
                  <a:srgbClr val="333333"/>
                </a:solidFill>
                <a:latin typeface="Calibri"/>
                <a:ea typeface="Calibri"/>
                <a:cs typeface="Calibri"/>
              </a:rPr>
              <a:t>Make in-line suggestions   for inclusive language,  voice; tone, and correct  terminology in all  content. </a:t>
            </a:r>
          </a:p>
          <a:p>
            <a:br>
              <a:rPr lang="en-US" dirty="0"/>
            </a:br>
            <a:endParaRPr dirty="0"/>
          </a:p>
        </p:txBody>
      </p:sp>
      <p:sp>
        <p:nvSpPr>
          <p:cNvPr id="4" name="Google Shape;958;p122">
            <a:extLst>
              <a:ext uri="{FF2B5EF4-FFF2-40B4-BE49-F238E27FC236}">
                <a16:creationId xmlns:a16="http://schemas.microsoft.com/office/drawing/2014/main" id="{522497D1-6C86-CDC3-7F44-DB4EA5F51792}"/>
              </a:ext>
            </a:extLst>
          </p:cNvPr>
          <p:cNvSpPr txBox="1"/>
          <p:nvPr/>
        </p:nvSpPr>
        <p:spPr>
          <a:xfrm>
            <a:off x="8550409" y="3014154"/>
            <a:ext cx="3142800" cy="319200"/>
          </a:xfrm>
          <a:prstGeom prst="rect">
            <a:avLst/>
          </a:prstGeom>
          <a:noFill/>
          <a:ln>
            <a:noFill/>
          </a:ln>
        </p:spPr>
        <p:txBody>
          <a:bodyPr spcFirstLastPara="1" wrap="square" lIns="0" tIns="45700" rIns="91425" bIns="45700" anchor="ctr" anchorCtr="0">
            <a:noAutofit/>
          </a:bodyPr>
          <a:lstStyle/>
          <a:p>
            <a:pPr rtl="0">
              <a:spcBef>
                <a:spcPts val="2818"/>
              </a:spcBef>
              <a:spcAft>
                <a:spcPts val="0"/>
              </a:spcAft>
            </a:pPr>
            <a:r>
              <a:rPr lang="en-US" sz="1200" dirty="0">
                <a:solidFill>
                  <a:srgbClr val="333333"/>
                </a:solidFill>
                <a:latin typeface="Calibri"/>
                <a:ea typeface="Calibri"/>
                <a:cs typeface="Calibri"/>
              </a:rPr>
              <a:t>Tailor virtual product try-on and demos to individual consumers (clothing try-on, styling recommendations).</a:t>
            </a:r>
            <a:endParaRPr dirty="0"/>
          </a:p>
        </p:txBody>
      </p:sp>
      <p:pic>
        <p:nvPicPr>
          <p:cNvPr id="1026" name="Picture 2" descr="Most Popular Generative AI Applications in Fashion">
            <a:extLst>
              <a:ext uri="{FF2B5EF4-FFF2-40B4-BE49-F238E27FC236}">
                <a16:creationId xmlns:a16="http://schemas.microsoft.com/office/drawing/2014/main" id="{664CF0C7-5085-4D27-1197-532C457D2A0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346200"/>
            <a:ext cx="7090381" cy="2966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1"/>
        <p:cNvGrpSpPr/>
        <p:nvPr/>
      </p:nvGrpSpPr>
      <p:grpSpPr>
        <a:xfrm>
          <a:off x="0" y="0"/>
          <a:ext cx="0" cy="0"/>
          <a:chOff x="0" y="0"/>
          <a:chExt cx="0" cy="0"/>
        </a:xfrm>
      </p:grpSpPr>
      <p:sp>
        <p:nvSpPr>
          <p:cNvPr id="992" name="Google Shape;992;p123"/>
          <p:cNvSpPr txBox="1">
            <a:spLocks noGrp="1"/>
          </p:cNvSpPr>
          <p:nvPr>
            <p:ph type="title"/>
          </p:nvPr>
        </p:nvSpPr>
        <p:spPr>
          <a:xfrm>
            <a:off x="385351" y="76200"/>
            <a:ext cx="10972800" cy="879900"/>
          </a:xfrm>
          <a:prstGeom prst="rect">
            <a:avLst/>
          </a:prstGeom>
          <a:noFill/>
          <a:ln>
            <a:noFill/>
          </a:ln>
        </p:spPr>
        <p:txBody>
          <a:bodyPr spcFirstLastPara="1" wrap="square" lIns="91425" tIns="45700" rIns="91425" bIns="45700" anchor="b" anchorCtr="0">
            <a:normAutofit/>
          </a:bodyPr>
          <a:lstStyle/>
          <a:p>
            <a:pPr marL="0" lvl="0" indent="0" algn="ctr" rtl="0">
              <a:lnSpc>
                <a:spcPct val="8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TEXT SIMILARITY </a:t>
            </a:r>
            <a:endParaRPr/>
          </a:p>
        </p:txBody>
      </p:sp>
      <p:sp>
        <p:nvSpPr>
          <p:cNvPr id="993" name="Google Shape;993;p123"/>
          <p:cNvSpPr txBox="1"/>
          <p:nvPr/>
        </p:nvSpPr>
        <p:spPr>
          <a:xfrm>
            <a:off x="1033320" y="2814708"/>
            <a:ext cx="1528500" cy="3798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67" b="1">
                <a:solidFill>
                  <a:schemeClr val="accent6"/>
                </a:solidFill>
                <a:latin typeface="Twentieth Century"/>
                <a:ea typeface="Twentieth Century"/>
                <a:cs typeface="Twentieth Century"/>
                <a:sym typeface="Twentieth Century"/>
              </a:rPr>
              <a:t> </a:t>
            </a:r>
            <a:endParaRPr/>
          </a:p>
        </p:txBody>
      </p:sp>
      <p:sp>
        <p:nvSpPr>
          <p:cNvPr id="994" name="Google Shape;994;p123"/>
          <p:cNvSpPr txBox="1"/>
          <p:nvPr/>
        </p:nvSpPr>
        <p:spPr>
          <a:xfrm>
            <a:off x="9701878" y="4450207"/>
            <a:ext cx="2161800" cy="297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rgbClr val="FFFFFF"/>
                </a:solidFill>
                <a:latin typeface="Calibri"/>
                <a:ea typeface="Calibri"/>
                <a:cs typeface="Calibri"/>
                <a:sym typeface="Calibri"/>
              </a:rPr>
              <a:t>SECURITY</a:t>
            </a:r>
            <a:endParaRPr/>
          </a:p>
        </p:txBody>
      </p:sp>
      <p:sp>
        <p:nvSpPr>
          <p:cNvPr id="995" name="Google Shape;995;p123"/>
          <p:cNvSpPr txBox="1"/>
          <p:nvPr/>
        </p:nvSpPr>
        <p:spPr>
          <a:xfrm>
            <a:off x="85025" y="1209100"/>
            <a:ext cx="5806200" cy="3441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1500"/>
              <a:buFont typeface="Twentieth Century"/>
              <a:buNone/>
            </a:pPr>
            <a:r>
              <a:rPr lang="en-US" sz="1500" b="1" i="1">
                <a:solidFill>
                  <a:schemeClr val="dk1"/>
                </a:solidFill>
                <a:latin typeface="Arial"/>
                <a:ea typeface="Arial"/>
                <a:cs typeface="Arial"/>
                <a:sym typeface="Arial"/>
              </a:rPr>
              <a:t>What is Text Similarity?</a:t>
            </a:r>
            <a:endParaRPr sz="1500" b="1">
              <a:solidFill>
                <a:schemeClr val="dk1"/>
              </a:solidFill>
              <a:latin typeface="Arial"/>
              <a:ea typeface="Arial"/>
              <a:cs typeface="Arial"/>
              <a:sym typeface="Arial"/>
            </a:endParaRPr>
          </a:p>
          <a:p>
            <a:pPr marL="0" marR="0" lvl="0" indent="0" algn="l" rtl="0">
              <a:lnSpc>
                <a:spcPct val="90000"/>
              </a:lnSpc>
              <a:spcBef>
                <a:spcPts val="1400"/>
              </a:spcBef>
              <a:spcAft>
                <a:spcPts val="0"/>
              </a:spcAft>
              <a:buClr>
                <a:schemeClr val="accent1"/>
              </a:buClr>
              <a:buSzPts val="1500"/>
              <a:buFont typeface="Twentieth Century"/>
              <a:buNone/>
            </a:pPr>
            <a:r>
              <a:rPr lang="en-US" sz="1500">
                <a:solidFill>
                  <a:schemeClr val="dk1"/>
                </a:solidFill>
                <a:latin typeface="Arial"/>
                <a:ea typeface="Arial"/>
                <a:cs typeface="Arial"/>
                <a:sym typeface="Arial"/>
              </a:rPr>
              <a:t>Text similarity measures the degree of resemblance or agreement between two or more texts.</a:t>
            </a:r>
            <a:endParaRPr/>
          </a:p>
          <a:p>
            <a:pPr marL="0" marR="0" lvl="0" indent="0" algn="l" rtl="0">
              <a:lnSpc>
                <a:spcPct val="90000"/>
              </a:lnSpc>
              <a:spcBef>
                <a:spcPts val="1400"/>
              </a:spcBef>
              <a:spcAft>
                <a:spcPts val="0"/>
              </a:spcAft>
              <a:buClr>
                <a:schemeClr val="accent1"/>
              </a:buClr>
              <a:buSzPts val="1500"/>
              <a:buFont typeface="Twentieth Century"/>
              <a:buNone/>
            </a:pPr>
            <a:r>
              <a:rPr lang="en-US" sz="1500" b="1">
                <a:solidFill>
                  <a:schemeClr val="dk1"/>
                </a:solidFill>
                <a:latin typeface="Arial"/>
                <a:ea typeface="Arial"/>
                <a:cs typeface="Arial"/>
                <a:sym typeface="Arial"/>
              </a:rPr>
              <a:t>Methods:</a:t>
            </a:r>
            <a:endParaRPr/>
          </a:p>
          <a:p>
            <a:pPr marL="91440" marR="0" lvl="0" indent="-98615" algn="l" rtl="0">
              <a:lnSpc>
                <a:spcPct val="90000"/>
              </a:lnSpc>
              <a:spcBef>
                <a:spcPts val="1400"/>
              </a:spcBef>
              <a:spcAft>
                <a:spcPts val="0"/>
              </a:spcAft>
              <a:buClr>
                <a:schemeClr val="accent1"/>
              </a:buClr>
              <a:buSzPts val="1500"/>
              <a:buFont typeface="Twentieth Century"/>
              <a:buChar char=" "/>
            </a:pPr>
            <a:r>
              <a:rPr lang="en-US" sz="1500">
                <a:solidFill>
                  <a:schemeClr val="dk1"/>
                </a:solidFill>
                <a:latin typeface="Arial"/>
                <a:ea typeface="Arial"/>
                <a:cs typeface="Arial"/>
                <a:sym typeface="Arial"/>
              </a:rPr>
              <a:t>Cosine similarity is a measure that calculates the cosine of the angle between</a:t>
            </a:r>
            <a:endParaRPr/>
          </a:p>
          <a:p>
            <a:pPr marL="91440" marR="0" lvl="0" indent="-98615" algn="l" rtl="0">
              <a:lnSpc>
                <a:spcPct val="90000"/>
              </a:lnSpc>
              <a:spcBef>
                <a:spcPts val="1400"/>
              </a:spcBef>
              <a:spcAft>
                <a:spcPts val="0"/>
              </a:spcAft>
              <a:buClr>
                <a:schemeClr val="accent1"/>
              </a:buClr>
              <a:buSzPts val="1500"/>
              <a:buFont typeface="Twentieth Century"/>
              <a:buChar char=" "/>
            </a:pPr>
            <a:r>
              <a:rPr lang="en-US" sz="1500">
                <a:solidFill>
                  <a:schemeClr val="dk1"/>
                </a:solidFill>
                <a:latin typeface="Arial"/>
                <a:ea typeface="Arial"/>
                <a:cs typeface="Arial"/>
                <a:sym typeface="Arial"/>
              </a:rPr>
              <a:t> two vectors, providing a numerical value indicating how similar they are in </a:t>
            </a:r>
            <a:endParaRPr/>
          </a:p>
          <a:p>
            <a:pPr marL="91440" marR="0" lvl="0" indent="-98615" algn="l" rtl="0">
              <a:lnSpc>
                <a:spcPct val="90000"/>
              </a:lnSpc>
              <a:spcBef>
                <a:spcPts val="1400"/>
              </a:spcBef>
              <a:spcAft>
                <a:spcPts val="0"/>
              </a:spcAft>
              <a:buClr>
                <a:schemeClr val="accent1"/>
              </a:buClr>
              <a:buSzPts val="1500"/>
              <a:buFont typeface="Twentieth Century"/>
              <a:buChar char=" "/>
            </a:pPr>
            <a:r>
              <a:rPr lang="en-US" sz="1500">
                <a:solidFill>
                  <a:schemeClr val="dk1"/>
                </a:solidFill>
                <a:latin typeface="Arial"/>
                <a:ea typeface="Arial"/>
                <a:cs typeface="Arial"/>
                <a:sym typeface="Arial"/>
              </a:rPr>
              <a:t>direction regardless of their magnitudes</a:t>
            </a:r>
            <a:endParaRPr sz="1500" b="1">
              <a:solidFill>
                <a:schemeClr val="dk1"/>
              </a:solidFill>
              <a:latin typeface="Arial"/>
              <a:ea typeface="Arial"/>
              <a:cs typeface="Arial"/>
              <a:sym typeface="Arial"/>
            </a:endParaRPr>
          </a:p>
          <a:p>
            <a:pPr marL="91440" marR="0" lvl="0" indent="-98615" algn="l" rtl="0">
              <a:lnSpc>
                <a:spcPct val="90000"/>
              </a:lnSpc>
              <a:spcBef>
                <a:spcPts val="1400"/>
              </a:spcBef>
              <a:spcAft>
                <a:spcPts val="0"/>
              </a:spcAft>
              <a:buClr>
                <a:schemeClr val="accent1"/>
              </a:buClr>
              <a:buSzPts val="1500"/>
              <a:buFont typeface="Twentieth Century"/>
              <a:buChar char=" "/>
            </a:pPr>
            <a:r>
              <a:rPr lang="en-US" sz="1500" b="1">
                <a:solidFill>
                  <a:schemeClr val="dk1"/>
                </a:solidFill>
                <a:latin typeface="Arial"/>
                <a:ea typeface="Arial"/>
                <a:cs typeface="Arial"/>
                <a:sym typeface="Arial"/>
              </a:rPr>
              <a:t>nltk (Natural Language Toolkit)</a:t>
            </a:r>
            <a:r>
              <a:rPr lang="en-US" sz="1500" b="1">
                <a:solidFill>
                  <a:schemeClr val="dk1"/>
                </a:solidFill>
              </a:rPr>
              <a:t>m </a:t>
            </a:r>
            <a:r>
              <a:rPr lang="en-US" sz="1500" b="1">
                <a:solidFill>
                  <a:schemeClr val="dk1"/>
                </a:solidFill>
                <a:latin typeface="Arial"/>
                <a:ea typeface="Arial"/>
                <a:cs typeface="Arial"/>
                <a:sym typeface="Arial"/>
              </a:rPr>
              <a:t>scikit-learn</a:t>
            </a:r>
            <a:r>
              <a:rPr lang="en-US" sz="1500" b="1">
                <a:solidFill>
                  <a:schemeClr val="dk1"/>
                </a:solidFill>
              </a:rPr>
              <a:t>,</a:t>
            </a:r>
            <a:r>
              <a:rPr lang="en-US" sz="1500" b="1">
                <a:solidFill>
                  <a:schemeClr val="dk1"/>
                </a:solidFill>
                <a:latin typeface="Arial"/>
                <a:ea typeface="Arial"/>
                <a:cs typeface="Arial"/>
                <a:sym typeface="Arial"/>
              </a:rPr>
              <a:t>Spacy:</a:t>
            </a:r>
            <a:r>
              <a:rPr lang="en-US" sz="1500">
                <a:solidFill>
                  <a:schemeClr val="dk1"/>
                </a:solidFill>
                <a:latin typeface="Arial"/>
                <a:ea typeface="Arial"/>
                <a:cs typeface="Arial"/>
                <a:sym typeface="Arial"/>
              </a:rPr>
              <a:t> </a:t>
            </a:r>
            <a:endParaRPr/>
          </a:p>
          <a:p>
            <a:pPr marL="91440" marR="0" lvl="0" indent="-3365" algn="l" rtl="0">
              <a:lnSpc>
                <a:spcPct val="90000"/>
              </a:lnSpc>
              <a:spcBef>
                <a:spcPts val="1400"/>
              </a:spcBef>
              <a:spcAft>
                <a:spcPts val="0"/>
              </a:spcAft>
              <a:buClr>
                <a:schemeClr val="accent1"/>
              </a:buClr>
              <a:buSzPts val="1500"/>
              <a:buFont typeface="Twentieth Century"/>
              <a:buNone/>
            </a:pPr>
            <a:endParaRPr sz="1500">
              <a:solidFill>
                <a:schemeClr val="dk1"/>
              </a:solidFill>
              <a:latin typeface="Twentieth Century"/>
              <a:ea typeface="Twentieth Century"/>
              <a:cs typeface="Twentieth Century"/>
              <a:sym typeface="Twentieth Century"/>
            </a:endParaRPr>
          </a:p>
        </p:txBody>
      </p:sp>
      <p:sp>
        <p:nvSpPr>
          <p:cNvPr id="996" name="Google Shape;996;p123"/>
          <p:cNvSpPr txBox="1"/>
          <p:nvPr/>
        </p:nvSpPr>
        <p:spPr>
          <a:xfrm>
            <a:off x="7095100" y="1313225"/>
            <a:ext cx="4768500" cy="2612100"/>
          </a:xfrm>
          <a:prstGeom prst="rect">
            <a:avLst/>
          </a:prstGeom>
          <a:noFill/>
          <a:ln>
            <a:noFill/>
          </a:ln>
        </p:spPr>
        <p:txBody>
          <a:bodyPr spcFirstLastPara="1" wrap="square" lIns="91425" tIns="91425" rIns="91425" bIns="91425" anchor="t" anchorCtr="0">
            <a:noAutofit/>
          </a:bodyPr>
          <a:lstStyle/>
          <a:p>
            <a:pPr rtl="0">
              <a:spcBef>
                <a:spcPts val="0"/>
              </a:spcBef>
              <a:spcAft>
                <a:spcPts val="0"/>
              </a:spcAft>
            </a:pPr>
            <a:r>
              <a:rPr lang="en-US" sz="1200" b="0" i="0" u="none" strike="noStrike" dirty="0">
                <a:solidFill>
                  <a:srgbClr val="D73A49"/>
                </a:solidFill>
                <a:effectLst/>
                <a:latin typeface="Consolas" panose="020B0609020204030204" pitchFamily="49" charset="0"/>
              </a:rPr>
              <a:t>from</a:t>
            </a:r>
            <a:r>
              <a:rPr lang="en-US" sz="1200" b="0" i="0" u="none" strike="noStrike" dirty="0">
                <a:solidFill>
                  <a:srgbClr val="333333"/>
                </a:solidFill>
                <a:effectLst/>
                <a:latin typeface="Consolas" panose="020B0609020204030204" pitchFamily="49" charset="0"/>
              </a:rPr>
              <a:t> sentence_transformers </a:t>
            </a:r>
            <a:r>
              <a:rPr lang="en-US" sz="1200" b="0" i="0" u="none" strike="noStrike" dirty="0">
                <a:solidFill>
                  <a:srgbClr val="D73A49"/>
                </a:solidFill>
                <a:effectLst/>
                <a:latin typeface="Consolas" panose="020B0609020204030204" pitchFamily="49" charset="0"/>
              </a:rPr>
              <a:t>import</a:t>
            </a:r>
            <a:r>
              <a:rPr lang="en-US" sz="1200" b="0" i="0" u="none" strike="noStrike" dirty="0">
                <a:solidFill>
                  <a:srgbClr val="333333"/>
                </a:solidFill>
                <a:effectLst/>
                <a:latin typeface="Consolas" panose="020B0609020204030204" pitchFamily="49" charset="0"/>
              </a:rPr>
              <a:t> </a:t>
            </a:r>
            <a:r>
              <a:rPr lang="en-US" sz="1200" b="0" i="0" u="none" strike="noStrike" dirty="0">
                <a:solidFill>
                  <a:srgbClr val="E36209"/>
                </a:solidFill>
                <a:effectLst/>
                <a:latin typeface="Consolas" panose="020B0609020204030204" pitchFamily="49" charset="0"/>
              </a:rPr>
              <a:t>SentenceTransformer</a:t>
            </a:r>
            <a:endParaRPr lang="en-US" sz="1200" b="0" dirty="0">
              <a:effectLst/>
            </a:endParaRPr>
          </a:p>
          <a:p>
            <a:pPr rtl="0">
              <a:spcBef>
                <a:spcPts val="0"/>
              </a:spcBef>
              <a:spcAft>
                <a:spcPts val="0"/>
              </a:spcAft>
            </a:pPr>
            <a:r>
              <a:rPr lang="en-US" sz="1200" b="0" i="0" u="none" strike="noStrike" dirty="0">
                <a:solidFill>
                  <a:srgbClr val="333333"/>
                </a:solidFill>
                <a:effectLst/>
                <a:latin typeface="Consolas" panose="020B0609020204030204" pitchFamily="49" charset="0"/>
              </a:rPr>
              <a:t>model </a:t>
            </a:r>
            <a:r>
              <a:rPr lang="en-US" sz="1200" b="0" i="0" u="none" strike="noStrike" dirty="0">
                <a:solidFill>
                  <a:srgbClr val="005CC5"/>
                </a:solidFill>
                <a:effectLst/>
                <a:latin typeface="Consolas" panose="020B0609020204030204" pitchFamily="49" charset="0"/>
              </a:rPr>
              <a:t>=</a:t>
            </a:r>
            <a:r>
              <a:rPr lang="en-US" sz="1200" b="0" i="0" u="none" strike="noStrike" dirty="0">
                <a:solidFill>
                  <a:srgbClr val="333333"/>
                </a:solidFill>
                <a:effectLst/>
                <a:latin typeface="Consolas" panose="020B0609020204030204" pitchFamily="49" charset="0"/>
              </a:rPr>
              <a:t> </a:t>
            </a:r>
            <a:r>
              <a:rPr lang="en-US" sz="1200" b="0" i="0" u="none" strike="noStrike" dirty="0">
                <a:solidFill>
                  <a:srgbClr val="E36209"/>
                </a:solidFill>
                <a:effectLst/>
                <a:latin typeface="Consolas" panose="020B0609020204030204" pitchFamily="49" charset="0"/>
              </a:rPr>
              <a:t>SentenceTransformer</a:t>
            </a:r>
            <a:r>
              <a:rPr lang="en-US" sz="1200" b="0" i="0" u="none" strike="noStrike" dirty="0">
                <a:solidFill>
                  <a:srgbClr val="333333"/>
                </a:solidFill>
                <a:effectLst/>
                <a:latin typeface="Consolas" panose="020B0609020204030204" pitchFamily="49" charset="0"/>
              </a:rPr>
              <a:t>(</a:t>
            </a:r>
            <a:r>
              <a:rPr lang="en-US" sz="1200" b="0" i="0" u="none" strike="noStrike" dirty="0">
                <a:solidFill>
                  <a:srgbClr val="032F62"/>
                </a:solidFill>
                <a:effectLst/>
                <a:latin typeface="Consolas" panose="020B0609020204030204" pitchFamily="49" charset="0"/>
              </a:rPr>
              <a:t>'sentence-transformers/all-MiniLM-L6-v2'</a:t>
            </a:r>
            <a:r>
              <a:rPr lang="en-US" sz="1200" b="0" i="0" u="none" strike="noStrike" dirty="0">
                <a:solidFill>
                  <a:srgbClr val="333333"/>
                </a:solidFill>
                <a:effectLst/>
                <a:latin typeface="Consolas" panose="020B0609020204030204" pitchFamily="49" charset="0"/>
              </a:rPr>
              <a:t>)</a:t>
            </a:r>
            <a:endParaRPr lang="en-US" sz="1200" b="0" dirty="0">
              <a:effectLst/>
            </a:endParaRPr>
          </a:p>
          <a:p>
            <a:pPr rtl="0">
              <a:spcBef>
                <a:spcPts val="0"/>
              </a:spcBef>
              <a:spcAft>
                <a:spcPts val="0"/>
              </a:spcAft>
            </a:pPr>
            <a:br>
              <a:rPr lang="en-US" sz="1200" b="0" dirty="0">
                <a:effectLst/>
              </a:rPr>
            </a:br>
            <a:br>
              <a:rPr lang="en-US" sz="1200" b="0" dirty="0">
                <a:effectLst/>
              </a:rPr>
            </a:br>
            <a:r>
              <a:rPr lang="en-US" sz="1200" b="0" i="0" u="none" strike="noStrike" dirty="0">
                <a:solidFill>
                  <a:srgbClr val="333333"/>
                </a:solidFill>
                <a:effectLst/>
                <a:latin typeface="Consolas" panose="020B0609020204030204" pitchFamily="49" charset="0"/>
              </a:rPr>
              <a:t>sentences </a:t>
            </a:r>
            <a:r>
              <a:rPr lang="en-US" sz="1200" b="0" i="0" u="none" strike="noStrike" dirty="0">
                <a:solidFill>
                  <a:srgbClr val="005CC5"/>
                </a:solidFill>
                <a:effectLst/>
                <a:latin typeface="Consolas" panose="020B0609020204030204" pitchFamily="49" charset="0"/>
              </a:rPr>
              <a:t>=</a:t>
            </a:r>
            <a:r>
              <a:rPr lang="en-US" sz="1200" b="0" i="0" u="none" strike="noStrike" dirty="0">
                <a:solidFill>
                  <a:srgbClr val="333333"/>
                </a:solidFill>
                <a:effectLst/>
                <a:latin typeface="Consolas" panose="020B0609020204030204" pitchFamily="49" charset="0"/>
              </a:rPr>
              <a:t> [</a:t>
            </a:r>
            <a:endParaRPr lang="en-US" sz="1200" b="0" dirty="0">
              <a:effectLst/>
            </a:endParaRPr>
          </a:p>
          <a:p>
            <a:pPr rtl="0">
              <a:spcBef>
                <a:spcPts val="0"/>
              </a:spcBef>
              <a:spcAft>
                <a:spcPts val="0"/>
              </a:spcAft>
            </a:pPr>
            <a:r>
              <a:rPr lang="en-US" sz="1200" b="0" i="0" u="none" strike="noStrike" dirty="0">
                <a:solidFill>
                  <a:srgbClr val="333333"/>
                </a:solidFill>
                <a:effectLst/>
                <a:latin typeface="Consolas" panose="020B0609020204030204" pitchFamily="49" charset="0"/>
              </a:rPr>
              <a:t> </a:t>
            </a:r>
            <a:r>
              <a:rPr lang="en-US" sz="1200" b="0" i="0" u="none" strike="noStrike" dirty="0">
                <a:solidFill>
                  <a:srgbClr val="032F62"/>
                </a:solidFill>
                <a:effectLst/>
                <a:latin typeface="Consolas" panose="020B0609020204030204" pitchFamily="49" charset="0"/>
              </a:rPr>
              <a:t>"The weather cold today"</a:t>
            </a:r>
            <a:r>
              <a:rPr lang="en-US" sz="1200" b="0" i="0" u="none" strike="noStrike" dirty="0">
                <a:solidFill>
                  <a:srgbClr val="333333"/>
                </a:solidFill>
                <a:effectLst/>
                <a:latin typeface="Consolas" panose="020B0609020204030204" pitchFamily="49" charset="0"/>
              </a:rPr>
              <a:t>,</a:t>
            </a:r>
            <a:endParaRPr lang="en-US" sz="1200" b="0" dirty="0">
              <a:effectLst/>
            </a:endParaRPr>
          </a:p>
          <a:p>
            <a:pPr rtl="0">
              <a:spcBef>
                <a:spcPts val="0"/>
              </a:spcBef>
              <a:spcAft>
                <a:spcPts val="0"/>
              </a:spcAft>
            </a:pPr>
            <a:r>
              <a:rPr lang="en-US" sz="1200" b="0" i="0" u="none" strike="noStrike" dirty="0">
                <a:solidFill>
                  <a:srgbClr val="333333"/>
                </a:solidFill>
                <a:effectLst/>
                <a:latin typeface="Consolas" panose="020B0609020204030204" pitchFamily="49" charset="0"/>
              </a:rPr>
              <a:t> </a:t>
            </a:r>
            <a:r>
              <a:rPr lang="en-US" sz="1200" b="0" i="0" u="none" strike="noStrike" dirty="0">
                <a:solidFill>
                  <a:srgbClr val="032F62"/>
                </a:solidFill>
                <a:effectLst/>
                <a:latin typeface="Consolas" panose="020B0609020204030204" pitchFamily="49" charset="0"/>
              </a:rPr>
              <a:t>"It is freezing today"</a:t>
            </a:r>
            <a:endParaRPr lang="en-US" sz="1200" b="0" dirty="0">
              <a:effectLst/>
            </a:endParaRPr>
          </a:p>
          <a:p>
            <a:pPr rtl="0">
              <a:spcBef>
                <a:spcPts val="0"/>
              </a:spcBef>
              <a:spcAft>
                <a:spcPts val="0"/>
              </a:spcAft>
            </a:pPr>
            <a:r>
              <a:rPr lang="en-US" sz="1200" b="0" i="0" u="none" strike="noStrike" dirty="0">
                <a:solidFill>
                  <a:srgbClr val="333333"/>
                </a:solidFill>
                <a:effectLst/>
                <a:latin typeface="Consolas" panose="020B0609020204030204" pitchFamily="49" charset="0"/>
              </a:rPr>
              <a:t>]</a:t>
            </a:r>
            <a:endParaRPr lang="en-US" sz="1200" b="0" dirty="0">
              <a:effectLst/>
            </a:endParaRPr>
          </a:p>
          <a:p>
            <a:r>
              <a:rPr lang="en-US" sz="1200" dirty="0">
                <a:solidFill>
                  <a:srgbClr val="333333"/>
                </a:solidFill>
                <a:latin typeface="Consolas" panose="020B0609020204030204" pitchFamily="49" charset="0"/>
              </a:rPr>
              <a:t>embeddings = model.encode(sentences)</a:t>
            </a:r>
            <a:endParaRPr sz="1200" dirty="0">
              <a:solidFill>
                <a:srgbClr val="333333"/>
              </a:solidFill>
              <a:latin typeface="Consolas" panose="020B0609020204030204" pitchFamily="49" charset="0"/>
              <a:sym typeface="Quattrocento Sans"/>
            </a:endParaRPr>
          </a:p>
        </p:txBody>
      </p:sp>
      <p:pic>
        <p:nvPicPr>
          <p:cNvPr id="998" name="Google Shape;998;p123"/>
          <p:cNvPicPr preferRelativeResize="0"/>
          <p:nvPr/>
        </p:nvPicPr>
        <p:blipFill>
          <a:blip r:embed="rId3">
            <a:alphaModFix/>
          </a:blip>
          <a:stretch>
            <a:fillRect/>
          </a:stretch>
        </p:blipFill>
        <p:spPr>
          <a:xfrm>
            <a:off x="385351" y="4351750"/>
            <a:ext cx="3505853" cy="2430050"/>
          </a:xfrm>
          <a:prstGeom prst="rect">
            <a:avLst/>
          </a:prstGeom>
          <a:noFill/>
          <a:ln>
            <a:noFill/>
          </a:ln>
        </p:spPr>
      </p:pic>
      <p:pic>
        <p:nvPicPr>
          <p:cNvPr id="3" name="Picture 2">
            <a:extLst>
              <a:ext uri="{FF2B5EF4-FFF2-40B4-BE49-F238E27FC236}">
                <a16:creationId xmlns:a16="http://schemas.microsoft.com/office/drawing/2014/main" id="{AE175EB8-7CD0-42C1-22D2-EB30DDAB4645}"/>
              </a:ext>
            </a:extLst>
          </p:cNvPr>
          <p:cNvPicPr>
            <a:picLocks noChangeAspect="1"/>
          </p:cNvPicPr>
          <p:nvPr/>
        </p:nvPicPr>
        <p:blipFill>
          <a:blip r:embed="rId4"/>
          <a:stretch>
            <a:fillRect/>
          </a:stretch>
        </p:blipFill>
        <p:spPr>
          <a:xfrm>
            <a:off x="7091664" y="3435186"/>
            <a:ext cx="2610214" cy="752580"/>
          </a:xfrm>
          <a:prstGeom prst="rect">
            <a:avLst/>
          </a:prstGeom>
        </p:spPr>
      </p:pic>
      <p:pic>
        <p:nvPicPr>
          <p:cNvPr id="7" name="Picture 6">
            <a:extLst>
              <a:ext uri="{FF2B5EF4-FFF2-40B4-BE49-F238E27FC236}">
                <a16:creationId xmlns:a16="http://schemas.microsoft.com/office/drawing/2014/main" id="{1AA974D4-CEFE-EA55-65B7-D42032D78864}"/>
              </a:ext>
            </a:extLst>
          </p:cNvPr>
          <p:cNvPicPr>
            <a:picLocks noChangeAspect="1"/>
          </p:cNvPicPr>
          <p:nvPr/>
        </p:nvPicPr>
        <p:blipFill>
          <a:blip r:embed="rId5"/>
          <a:stretch>
            <a:fillRect/>
          </a:stretch>
        </p:blipFill>
        <p:spPr>
          <a:xfrm>
            <a:off x="7048480" y="4433040"/>
            <a:ext cx="3496163" cy="18766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3"/>
        <p:cNvGrpSpPr/>
        <p:nvPr/>
      </p:nvGrpSpPr>
      <p:grpSpPr>
        <a:xfrm>
          <a:off x="0" y="0"/>
          <a:ext cx="0" cy="0"/>
          <a:chOff x="0" y="0"/>
          <a:chExt cx="0" cy="0"/>
        </a:xfrm>
      </p:grpSpPr>
      <p:sp>
        <p:nvSpPr>
          <p:cNvPr id="1004" name="Google Shape;1004;p124"/>
          <p:cNvSpPr txBox="1">
            <a:spLocks noGrp="1"/>
          </p:cNvSpPr>
          <p:nvPr>
            <p:ph type="title"/>
          </p:nvPr>
        </p:nvSpPr>
        <p:spPr>
          <a:xfrm>
            <a:off x="385351" y="76200"/>
            <a:ext cx="10972800" cy="879900"/>
          </a:xfrm>
          <a:prstGeom prst="rect">
            <a:avLst/>
          </a:prstGeom>
          <a:noFill/>
          <a:ln>
            <a:noFill/>
          </a:ln>
        </p:spPr>
        <p:txBody>
          <a:bodyPr spcFirstLastPara="1" wrap="square" lIns="91425" tIns="45700" rIns="91425" bIns="45700" anchor="b" anchorCtr="0">
            <a:normAutofit/>
          </a:bodyPr>
          <a:lstStyle/>
          <a:p>
            <a:pPr marL="0" lvl="0" indent="0" algn="ctr" rtl="0">
              <a:lnSpc>
                <a:spcPct val="8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IMAGE SIMILARITY </a:t>
            </a:r>
            <a:endParaRPr/>
          </a:p>
        </p:txBody>
      </p:sp>
      <p:sp>
        <p:nvSpPr>
          <p:cNvPr id="1005" name="Google Shape;1005;p124"/>
          <p:cNvSpPr txBox="1"/>
          <p:nvPr/>
        </p:nvSpPr>
        <p:spPr>
          <a:xfrm>
            <a:off x="1033320" y="2814708"/>
            <a:ext cx="1528500" cy="3798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67" b="1">
                <a:solidFill>
                  <a:schemeClr val="accent6"/>
                </a:solidFill>
                <a:latin typeface="Twentieth Century"/>
                <a:ea typeface="Twentieth Century"/>
                <a:cs typeface="Twentieth Century"/>
                <a:sym typeface="Twentieth Century"/>
              </a:rPr>
              <a:t> </a:t>
            </a:r>
            <a:endParaRPr/>
          </a:p>
        </p:txBody>
      </p:sp>
      <p:sp>
        <p:nvSpPr>
          <p:cNvPr id="1006" name="Google Shape;1006;p124"/>
          <p:cNvSpPr txBox="1"/>
          <p:nvPr/>
        </p:nvSpPr>
        <p:spPr>
          <a:xfrm>
            <a:off x="9701878" y="4450207"/>
            <a:ext cx="2161800" cy="297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rgbClr val="FFFFFF"/>
                </a:solidFill>
                <a:latin typeface="Calibri"/>
                <a:ea typeface="Calibri"/>
                <a:cs typeface="Calibri"/>
                <a:sym typeface="Calibri"/>
              </a:rPr>
              <a:t>SECURITY</a:t>
            </a:r>
            <a:endParaRPr/>
          </a:p>
        </p:txBody>
      </p:sp>
      <p:sp>
        <p:nvSpPr>
          <p:cNvPr id="1007" name="Google Shape;1007;p124"/>
          <p:cNvSpPr txBox="1"/>
          <p:nvPr/>
        </p:nvSpPr>
        <p:spPr>
          <a:xfrm>
            <a:off x="613950" y="1209100"/>
            <a:ext cx="5149800" cy="51807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1500"/>
              <a:buFont typeface="Twentieth Century"/>
              <a:buNone/>
            </a:pPr>
            <a:r>
              <a:rPr lang="en-US" sz="1500" b="1" i="1">
                <a:solidFill>
                  <a:schemeClr val="dk1"/>
                </a:solidFill>
                <a:latin typeface="Arial"/>
                <a:ea typeface="Arial"/>
                <a:cs typeface="Arial"/>
                <a:sym typeface="Arial"/>
              </a:rPr>
              <a:t>What is Image Similarity?</a:t>
            </a:r>
            <a:endParaRPr sz="1500" b="1">
              <a:solidFill>
                <a:schemeClr val="dk1"/>
              </a:solidFill>
              <a:latin typeface="Arial"/>
              <a:ea typeface="Arial"/>
              <a:cs typeface="Arial"/>
              <a:sym typeface="Arial"/>
            </a:endParaRPr>
          </a:p>
          <a:p>
            <a:pPr marL="91440" marR="0" lvl="0" indent="-95250" algn="l" rtl="0">
              <a:lnSpc>
                <a:spcPct val="90000"/>
              </a:lnSpc>
              <a:spcBef>
                <a:spcPts val="1400"/>
              </a:spcBef>
              <a:spcAft>
                <a:spcPts val="0"/>
              </a:spcAft>
              <a:buClr>
                <a:schemeClr val="accent1"/>
              </a:buClr>
              <a:buSzPts val="1500"/>
              <a:buFont typeface="Twentieth Century"/>
              <a:buChar char=" "/>
            </a:pPr>
            <a:r>
              <a:rPr lang="en-US" sz="1500">
                <a:solidFill>
                  <a:schemeClr val="dk1"/>
                </a:solidFill>
                <a:latin typeface="Arial"/>
                <a:ea typeface="Arial"/>
                <a:cs typeface="Arial"/>
                <a:sym typeface="Arial"/>
              </a:rPr>
              <a:t>Image Similarity in the context of GenAI refers to the comparison of</a:t>
            </a:r>
            <a:endParaRPr/>
          </a:p>
          <a:p>
            <a:pPr marL="91440" marR="0" lvl="0" indent="-95250" algn="l" rtl="0">
              <a:lnSpc>
                <a:spcPct val="90000"/>
              </a:lnSpc>
              <a:spcBef>
                <a:spcPts val="1400"/>
              </a:spcBef>
              <a:spcAft>
                <a:spcPts val="0"/>
              </a:spcAft>
              <a:buClr>
                <a:schemeClr val="accent1"/>
              </a:buClr>
              <a:buSzPts val="1500"/>
              <a:buFont typeface="Twentieth Century"/>
              <a:buChar char=" "/>
            </a:pPr>
            <a:r>
              <a:rPr lang="en-US" sz="1500">
                <a:solidFill>
                  <a:schemeClr val="dk1"/>
                </a:solidFill>
                <a:latin typeface="Arial"/>
                <a:ea typeface="Arial"/>
                <a:cs typeface="Arial"/>
                <a:sym typeface="Arial"/>
              </a:rPr>
              <a:t> visual content to determine how similar or dissimilar two images are.</a:t>
            </a:r>
            <a:endParaRPr/>
          </a:p>
          <a:p>
            <a:pPr marL="91440" marR="0" lvl="0" indent="-95250" algn="l" rtl="0">
              <a:lnSpc>
                <a:spcPct val="90000"/>
              </a:lnSpc>
              <a:spcBef>
                <a:spcPts val="1400"/>
              </a:spcBef>
              <a:spcAft>
                <a:spcPts val="0"/>
              </a:spcAft>
              <a:buClr>
                <a:schemeClr val="accent1"/>
              </a:buClr>
              <a:buSzPts val="1500"/>
              <a:buFont typeface="Twentieth Century"/>
              <a:buChar char=" "/>
            </a:pPr>
            <a:r>
              <a:rPr lang="en-US" sz="1500">
                <a:solidFill>
                  <a:schemeClr val="dk1"/>
                </a:solidFill>
                <a:latin typeface="Arial"/>
                <a:ea typeface="Arial"/>
                <a:cs typeface="Arial"/>
                <a:sym typeface="Arial"/>
              </a:rPr>
              <a:t>M</a:t>
            </a:r>
            <a:r>
              <a:rPr lang="en-US" sz="1500" b="1">
                <a:solidFill>
                  <a:schemeClr val="dk1"/>
                </a:solidFill>
                <a:latin typeface="Arial"/>
                <a:ea typeface="Arial"/>
                <a:cs typeface="Arial"/>
                <a:sym typeface="Arial"/>
              </a:rPr>
              <a:t>ethods:</a:t>
            </a:r>
            <a:endParaRPr/>
          </a:p>
          <a:p>
            <a:pPr marL="91440" marR="0" lvl="0" indent="-95250" algn="l" rtl="0">
              <a:lnSpc>
                <a:spcPct val="90000"/>
              </a:lnSpc>
              <a:spcBef>
                <a:spcPts val="1400"/>
              </a:spcBef>
              <a:spcAft>
                <a:spcPts val="0"/>
              </a:spcAft>
              <a:buClr>
                <a:schemeClr val="accent1"/>
              </a:buClr>
              <a:buSzPts val="1500"/>
              <a:buFont typeface="Twentieth Century"/>
              <a:buChar char=" "/>
            </a:pPr>
            <a:r>
              <a:rPr lang="en-US" sz="1500">
                <a:solidFill>
                  <a:schemeClr val="dk1"/>
                </a:solidFill>
                <a:latin typeface="Arial"/>
                <a:ea typeface="Arial"/>
                <a:cs typeface="Arial"/>
                <a:sym typeface="Arial"/>
              </a:rPr>
              <a:t>The high-dimensional pixel space of images (e.g., 224 x 224 x 3) into a </a:t>
            </a:r>
            <a:endParaRPr/>
          </a:p>
          <a:p>
            <a:pPr marL="91440" marR="0" lvl="0" indent="-95250" algn="l" rtl="0">
              <a:lnSpc>
                <a:spcPct val="90000"/>
              </a:lnSpc>
              <a:spcBef>
                <a:spcPts val="1400"/>
              </a:spcBef>
              <a:spcAft>
                <a:spcPts val="0"/>
              </a:spcAft>
              <a:buClr>
                <a:schemeClr val="accent1"/>
              </a:buClr>
              <a:buSzPts val="1500"/>
              <a:buFont typeface="Twentieth Century"/>
              <a:buChar char=" "/>
            </a:pPr>
            <a:r>
              <a:rPr lang="en-US" sz="1500">
                <a:solidFill>
                  <a:schemeClr val="dk1"/>
                </a:solidFill>
                <a:latin typeface="Arial"/>
                <a:ea typeface="Arial"/>
                <a:cs typeface="Arial"/>
                <a:sym typeface="Arial"/>
              </a:rPr>
              <a:t>lower-dimensional vector (e.g., 768 dimensions).</a:t>
            </a:r>
            <a:endParaRPr/>
          </a:p>
          <a:p>
            <a:pPr marL="91440" marR="0" lvl="0" indent="-95250" algn="l" rtl="0">
              <a:lnSpc>
                <a:spcPct val="100000"/>
              </a:lnSpc>
              <a:spcBef>
                <a:spcPts val="1400"/>
              </a:spcBef>
              <a:spcAft>
                <a:spcPts val="0"/>
              </a:spcAft>
              <a:buClr>
                <a:schemeClr val="accent1"/>
              </a:buClr>
              <a:buSzPts val="1500"/>
              <a:buFont typeface="Twentieth Century"/>
              <a:buChar char=" "/>
            </a:pPr>
            <a:r>
              <a:rPr lang="en-US" sz="1500">
                <a:solidFill>
                  <a:schemeClr val="dk1"/>
                </a:solidFill>
                <a:latin typeface="Arial"/>
                <a:ea typeface="Arial"/>
                <a:cs typeface="Arial"/>
                <a:sym typeface="Arial"/>
              </a:rPr>
              <a:t>Cosine similarity measures the cosine of the angle between </a:t>
            </a:r>
            <a:endParaRPr/>
          </a:p>
          <a:p>
            <a:pPr marL="91440" marR="0" lvl="0" indent="-95250" algn="l" rtl="0">
              <a:lnSpc>
                <a:spcPct val="100000"/>
              </a:lnSpc>
              <a:spcBef>
                <a:spcPts val="1400"/>
              </a:spcBef>
              <a:spcAft>
                <a:spcPts val="0"/>
              </a:spcAft>
              <a:buClr>
                <a:schemeClr val="accent1"/>
              </a:buClr>
              <a:buSzPts val="1500"/>
              <a:buFont typeface="Twentieth Century"/>
              <a:buChar char=" "/>
            </a:pPr>
            <a:r>
              <a:rPr lang="en-US" sz="1500">
                <a:solidFill>
                  <a:schemeClr val="dk1"/>
                </a:solidFill>
                <a:latin typeface="Arial"/>
                <a:ea typeface="Arial"/>
                <a:cs typeface="Arial"/>
                <a:sym typeface="Arial"/>
              </a:rPr>
              <a:t>two Images projected in a multi-dimensional space</a:t>
            </a:r>
            <a:endParaRPr/>
          </a:p>
          <a:p>
            <a:pPr marL="91440" marR="0" lvl="0" indent="-95250" algn="l" rtl="0">
              <a:lnSpc>
                <a:spcPct val="90000"/>
              </a:lnSpc>
              <a:spcBef>
                <a:spcPts val="1400"/>
              </a:spcBef>
              <a:spcAft>
                <a:spcPts val="0"/>
              </a:spcAft>
              <a:buClr>
                <a:schemeClr val="accent1"/>
              </a:buClr>
              <a:buSzPts val="1500"/>
              <a:buFont typeface="Twentieth Century"/>
              <a:buChar char=" "/>
            </a:pPr>
            <a:r>
              <a:rPr lang="en-US" sz="1500">
                <a:solidFill>
                  <a:schemeClr val="dk1"/>
                </a:solidFill>
                <a:latin typeface="Arial"/>
                <a:ea typeface="Arial"/>
                <a:cs typeface="Arial"/>
                <a:sym typeface="Arial"/>
              </a:rPr>
              <a:t>Python </a:t>
            </a:r>
            <a:r>
              <a:rPr lang="en-US" sz="1500" b="1" i="1">
                <a:solidFill>
                  <a:schemeClr val="dk1"/>
                </a:solidFill>
                <a:latin typeface="Arial"/>
                <a:ea typeface="Arial"/>
                <a:cs typeface="Arial"/>
                <a:sym typeface="Arial"/>
              </a:rPr>
              <a:t>Packages for Image Similarity:</a:t>
            </a:r>
            <a:endParaRPr sz="1500" b="1">
              <a:solidFill>
                <a:schemeClr val="dk1"/>
              </a:solidFill>
              <a:latin typeface="Arial"/>
              <a:ea typeface="Arial"/>
              <a:cs typeface="Arial"/>
              <a:sym typeface="Arial"/>
            </a:endParaRPr>
          </a:p>
          <a:p>
            <a:pPr marL="91440" marR="0" lvl="0" indent="-91440" algn="l" rtl="0">
              <a:lnSpc>
                <a:spcPct val="90000"/>
              </a:lnSpc>
              <a:spcBef>
                <a:spcPts val="1400"/>
              </a:spcBef>
              <a:spcAft>
                <a:spcPts val="0"/>
              </a:spcAft>
              <a:buClr>
                <a:schemeClr val="accent1"/>
              </a:buClr>
              <a:buSzPts val="1400"/>
              <a:buFont typeface="Twentieth Century"/>
              <a:buChar char=" "/>
            </a:pPr>
            <a:r>
              <a:rPr lang="en-US" sz="1400" b="1">
                <a:solidFill>
                  <a:schemeClr val="dk1"/>
                </a:solidFill>
                <a:latin typeface="Arial"/>
                <a:ea typeface="Arial"/>
                <a:cs typeface="Arial"/>
                <a:sym typeface="Arial"/>
              </a:rPr>
              <a:t>Hugging Face</a:t>
            </a:r>
            <a:endParaRPr/>
          </a:p>
        </p:txBody>
      </p:sp>
      <p:pic>
        <p:nvPicPr>
          <p:cNvPr id="1008" name="Google Shape;1008;p124"/>
          <p:cNvPicPr preferRelativeResize="0"/>
          <p:nvPr/>
        </p:nvPicPr>
        <p:blipFill>
          <a:blip r:embed="rId3">
            <a:alphaModFix/>
          </a:blip>
          <a:stretch>
            <a:fillRect/>
          </a:stretch>
        </p:blipFill>
        <p:spPr>
          <a:xfrm>
            <a:off x="6003373" y="1283025"/>
            <a:ext cx="6097426" cy="3169000"/>
          </a:xfrm>
          <a:prstGeom prst="rect">
            <a:avLst/>
          </a:prstGeom>
          <a:noFill/>
          <a:ln>
            <a:noFill/>
          </a:ln>
        </p:spPr>
      </p:pic>
      <p:pic>
        <p:nvPicPr>
          <p:cNvPr id="1009" name="Google Shape;1009;p124"/>
          <p:cNvPicPr preferRelativeResize="0"/>
          <p:nvPr/>
        </p:nvPicPr>
        <p:blipFill>
          <a:blip r:embed="rId4">
            <a:alphaModFix/>
          </a:blip>
          <a:stretch>
            <a:fillRect/>
          </a:stretch>
        </p:blipFill>
        <p:spPr>
          <a:xfrm>
            <a:off x="6115050" y="1505450"/>
            <a:ext cx="1257300" cy="1009650"/>
          </a:xfrm>
          <a:prstGeom prst="rect">
            <a:avLst/>
          </a:prstGeom>
          <a:noFill/>
          <a:ln>
            <a:noFill/>
          </a:ln>
        </p:spPr>
      </p:pic>
      <p:pic>
        <p:nvPicPr>
          <p:cNvPr id="1010" name="Google Shape;1010;p124"/>
          <p:cNvPicPr preferRelativeResize="0"/>
          <p:nvPr/>
        </p:nvPicPr>
        <p:blipFill>
          <a:blip r:embed="rId5">
            <a:alphaModFix/>
          </a:blip>
          <a:stretch>
            <a:fillRect/>
          </a:stretch>
        </p:blipFill>
        <p:spPr>
          <a:xfrm>
            <a:off x="6262675" y="2814700"/>
            <a:ext cx="962025" cy="962025"/>
          </a:xfrm>
          <a:prstGeom prst="rect">
            <a:avLst/>
          </a:prstGeom>
          <a:noFill/>
          <a:ln>
            <a:noFill/>
          </a:ln>
        </p:spPr>
      </p:pic>
      <p:pic>
        <p:nvPicPr>
          <p:cNvPr id="1011" name="Google Shape;1011;p124"/>
          <p:cNvPicPr preferRelativeResize="0"/>
          <p:nvPr/>
        </p:nvPicPr>
        <p:blipFill>
          <a:blip r:embed="rId6">
            <a:alphaModFix/>
          </a:blip>
          <a:stretch>
            <a:fillRect/>
          </a:stretch>
        </p:blipFill>
        <p:spPr>
          <a:xfrm>
            <a:off x="7224700" y="4367325"/>
            <a:ext cx="3095279" cy="210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29"/>
          <p:cNvSpPr txBox="1">
            <a:spLocks noGrp="1"/>
          </p:cNvSpPr>
          <p:nvPr>
            <p:ph type="title"/>
          </p:nvPr>
        </p:nvSpPr>
        <p:spPr>
          <a:xfrm>
            <a:off x="0" y="268750"/>
            <a:ext cx="11018400" cy="1662300"/>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chemeClr val="lt1"/>
              </a:buClr>
              <a:buSzPts val="3600"/>
              <a:buFont typeface="Quattrocento Sans"/>
              <a:buNone/>
            </a:pPr>
            <a:r>
              <a:rPr lang="en-US">
                <a:solidFill>
                  <a:schemeClr val="lt1"/>
                </a:solidFill>
              </a:rPr>
              <a:t>GenAI Product Catalog - Similar/Visual Search</a:t>
            </a:r>
            <a:endParaRPr sz="14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lt1"/>
              </a:buClr>
              <a:buSzPts val="3600"/>
              <a:buFont typeface="Quattrocento Sans"/>
              <a:buNone/>
            </a:pPr>
            <a:br>
              <a:rPr lang="en-US" sz="3600">
                <a:solidFill>
                  <a:srgbClr val="0078D4"/>
                </a:solidFill>
                <a:latin typeface="Quattrocento Sans"/>
                <a:ea typeface="Quattrocento Sans"/>
                <a:cs typeface="Quattrocento Sans"/>
                <a:sym typeface="Quattrocento Sans"/>
              </a:rPr>
            </a:br>
            <a:endParaRPr/>
          </a:p>
        </p:txBody>
      </p:sp>
      <p:sp>
        <p:nvSpPr>
          <p:cNvPr id="1068" name="Google Shape;1068;p129"/>
          <p:cNvSpPr txBox="1"/>
          <p:nvPr/>
        </p:nvSpPr>
        <p:spPr>
          <a:xfrm>
            <a:off x="0" y="1499850"/>
            <a:ext cx="4036200" cy="2142600"/>
          </a:xfrm>
          <a:prstGeom prst="rect">
            <a:avLst/>
          </a:prstGeom>
          <a:noFill/>
          <a:ln>
            <a:noFill/>
          </a:ln>
        </p:spPr>
        <p:txBody>
          <a:bodyPr spcFirstLastPara="1" wrap="square" lIns="0" tIns="0" rIns="0" bIns="0" anchor="t" anchorCtr="0">
            <a:spAutoFit/>
          </a:bodyPr>
          <a:lstStyle/>
          <a:p>
            <a:pPr marL="457200" lvl="0" indent="-304800" algn="l" rtl="0">
              <a:lnSpc>
                <a:spcPct val="115000"/>
              </a:lnSpc>
              <a:spcBef>
                <a:spcPts val="0"/>
              </a:spcBef>
              <a:spcAft>
                <a:spcPts val="0"/>
              </a:spcAft>
              <a:buClr>
                <a:srgbClr val="212326"/>
              </a:buClr>
              <a:buSzPts val="1200"/>
              <a:buChar char="•"/>
            </a:pPr>
            <a:r>
              <a:rPr lang="en-US" sz="1800">
                <a:solidFill>
                  <a:schemeClr val="dk1"/>
                </a:solidFill>
              </a:rPr>
              <a:t>Given a query image, find the Top K most "visually" similar in the catalogue</a:t>
            </a:r>
            <a:endParaRPr sz="1800">
              <a:solidFill>
                <a:schemeClr val="dk1"/>
              </a:solidFill>
            </a:endParaRPr>
          </a:p>
          <a:p>
            <a:pPr marL="457200" lvl="0" indent="-317500" algn="l" rtl="0">
              <a:lnSpc>
                <a:spcPct val="115000"/>
              </a:lnSpc>
              <a:spcBef>
                <a:spcPts val="0"/>
              </a:spcBef>
              <a:spcAft>
                <a:spcPts val="0"/>
              </a:spcAft>
              <a:buClr>
                <a:srgbClr val="212326"/>
              </a:buClr>
              <a:buSzPts val="1400"/>
              <a:buChar char="•"/>
            </a:pPr>
            <a:r>
              <a:rPr lang="en-US">
                <a:solidFill>
                  <a:srgbClr val="003C6A"/>
                </a:solidFill>
              </a:rPr>
              <a:t>Vi</a:t>
            </a:r>
            <a:r>
              <a:rPr lang="en-US" sz="1800">
                <a:solidFill>
                  <a:schemeClr val="dk1"/>
                </a:solidFill>
              </a:rPr>
              <a:t>ew similar products by  Image</a:t>
            </a:r>
            <a:endParaRPr sz="1800">
              <a:solidFill>
                <a:schemeClr val="dk1"/>
              </a:solidFill>
            </a:endParaRPr>
          </a:p>
          <a:p>
            <a:pPr marL="457200" lvl="0" indent="-304800" algn="l" rtl="0">
              <a:lnSpc>
                <a:spcPct val="115000"/>
              </a:lnSpc>
              <a:spcBef>
                <a:spcPts val="0"/>
              </a:spcBef>
              <a:spcAft>
                <a:spcPts val="0"/>
              </a:spcAft>
              <a:buClr>
                <a:srgbClr val="212326"/>
              </a:buClr>
              <a:buSzPts val="1200"/>
              <a:buChar char="•"/>
            </a:pPr>
            <a:r>
              <a:rPr lang="en-US" sz="1800">
                <a:solidFill>
                  <a:schemeClr val="dk1"/>
                </a:solidFill>
              </a:rPr>
              <a:t>Potentially expand the number of models per product</a:t>
            </a:r>
            <a:endParaRPr sz="1800">
              <a:solidFill>
                <a:schemeClr val="dk1"/>
              </a:solidFill>
            </a:endParaRPr>
          </a:p>
          <a:p>
            <a:pPr marL="285750" marR="0" lvl="0" indent="-292100" algn="l" rtl="0">
              <a:spcBef>
                <a:spcPts val="0"/>
              </a:spcBef>
              <a:spcAft>
                <a:spcPts val="0"/>
              </a:spcAft>
              <a:buClr>
                <a:srgbClr val="6C757D"/>
              </a:buClr>
              <a:buSzPts val="1500"/>
              <a:buFont typeface="Roboto"/>
              <a:buChar char="•"/>
            </a:pPr>
            <a:endParaRPr sz="1500">
              <a:solidFill>
                <a:srgbClr val="6C757D"/>
              </a:solidFill>
              <a:highlight>
                <a:srgbClr val="FFFFFF"/>
              </a:highlight>
              <a:latin typeface="Roboto"/>
              <a:ea typeface="Roboto"/>
              <a:cs typeface="Roboto"/>
              <a:sym typeface="Roboto"/>
            </a:endParaRPr>
          </a:p>
        </p:txBody>
      </p:sp>
      <p:pic>
        <p:nvPicPr>
          <p:cNvPr id="1069" name="Google Shape;1069;p129"/>
          <p:cNvPicPr preferRelativeResize="0"/>
          <p:nvPr/>
        </p:nvPicPr>
        <p:blipFill>
          <a:blip r:embed="rId3">
            <a:alphaModFix/>
          </a:blip>
          <a:stretch>
            <a:fillRect/>
          </a:stretch>
        </p:blipFill>
        <p:spPr>
          <a:xfrm>
            <a:off x="4281827" y="1626423"/>
            <a:ext cx="1652106" cy="2124125"/>
          </a:xfrm>
          <a:prstGeom prst="rect">
            <a:avLst/>
          </a:prstGeom>
          <a:noFill/>
          <a:ln>
            <a:noFill/>
          </a:ln>
        </p:spPr>
      </p:pic>
      <p:pic>
        <p:nvPicPr>
          <p:cNvPr id="1070" name="Google Shape;1070;p129"/>
          <p:cNvPicPr preferRelativeResize="0"/>
          <p:nvPr/>
        </p:nvPicPr>
        <p:blipFill>
          <a:blip r:embed="rId4">
            <a:alphaModFix/>
          </a:blip>
          <a:stretch>
            <a:fillRect/>
          </a:stretch>
        </p:blipFill>
        <p:spPr>
          <a:xfrm>
            <a:off x="6429125" y="1844675"/>
            <a:ext cx="5280526" cy="1905875"/>
          </a:xfrm>
          <a:prstGeom prst="rect">
            <a:avLst/>
          </a:prstGeom>
          <a:noFill/>
          <a:ln>
            <a:noFill/>
          </a:ln>
        </p:spPr>
      </p:pic>
      <p:pic>
        <p:nvPicPr>
          <p:cNvPr id="1071" name="Google Shape;1071;p129"/>
          <p:cNvPicPr preferRelativeResize="0"/>
          <p:nvPr/>
        </p:nvPicPr>
        <p:blipFill>
          <a:blip r:embed="rId5">
            <a:alphaModFix/>
          </a:blip>
          <a:stretch>
            <a:fillRect/>
          </a:stretch>
        </p:blipFill>
        <p:spPr>
          <a:xfrm>
            <a:off x="4340950" y="4055350"/>
            <a:ext cx="1652100" cy="2510600"/>
          </a:xfrm>
          <a:prstGeom prst="rect">
            <a:avLst/>
          </a:prstGeom>
          <a:noFill/>
          <a:ln>
            <a:noFill/>
          </a:ln>
        </p:spPr>
      </p:pic>
      <p:pic>
        <p:nvPicPr>
          <p:cNvPr id="1072" name="Google Shape;1072;p129"/>
          <p:cNvPicPr preferRelativeResize="0"/>
          <p:nvPr/>
        </p:nvPicPr>
        <p:blipFill>
          <a:blip r:embed="rId6">
            <a:alphaModFix/>
          </a:blip>
          <a:stretch>
            <a:fillRect/>
          </a:stretch>
        </p:blipFill>
        <p:spPr>
          <a:xfrm>
            <a:off x="6510250" y="4351965"/>
            <a:ext cx="5280526" cy="2049936"/>
          </a:xfrm>
          <a:prstGeom prst="rect">
            <a:avLst/>
          </a:prstGeom>
          <a:noFill/>
          <a:ln>
            <a:noFill/>
          </a:ln>
        </p:spPr>
      </p:pic>
      <p:pic>
        <p:nvPicPr>
          <p:cNvPr id="1073" name="Google Shape;1073;p129"/>
          <p:cNvPicPr preferRelativeResize="0"/>
          <p:nvPr/>
        </p:nvPicPr>
        <p:blipFill>
          <a:blip r:embed="rId7">
            <a:alphaModFix/>
          </a:blip>
          <a:stretch>
            <a:fillRect/>
          </a:stretch>
        </p:blipFill>
        <p:spPr>
          <a:xfrm>
            <a:off x="152400" y="3902948"/>
            <a:ext cx="4036151" cy="1997022"/>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30"/>
          <p:cNvSpPr txBox="1">
            <a:spLocks noGrp="1"/>
          </p:cNvSpPr>
          <p:nvPr>
            <p:ph type="title"/>
          </p:nvPr>
        </p:nvSpPr>
        <p:spPr>
          <a:xfrm>
            <a:off x="385351" y="76200"/>
            <a:ext cx="10972800" cy="879952"/>
          </a:xfrm>
          <a:prstGeom prst="rect">
            <a:avLst/>
          </a:prstGeom>
          <a:noFill/>
          <a:ln>
            <a:noFill/>
          </a:ln>
        </p:spPr>
        <p:txBody>
          <a:bodyPr spcFirstLastPara="1" wrap="square" lIns="0" tIns="0" rIns="0" bIns="0" anchor="b" anchorCtr="0">
            <a:normAutofit fontScale="90000"/>
          </a:bodyPr>
          <a:lstStyle/>
          <a:p>
            <a:pPr marL="0" lvl="0" indent="0" algn="ctr" rtl="0">
              <a:lnSpc>
                <a:spcPct val="100000"/>
              </a:lnSpc>
              <a:spcBef>
                <a:spcPts val="0"/>
              </a:spcBef>
              <a:spcAft>
                <a:spcPts val="0"/>
              </a:spcAft>
              <a:buClr>
                <a:schemeClr val="dk1"/>
              </a:buClr>
              <a:buSzPct val="100000"/>
              <a:buFont typeface="Arial"/>
              <a:buNone/>
            </a:pPr>
            <a:r>
              <a:rPr lang="en-US" sz="3600">
                <a:solidFill>
                  <a:schemeClr val="dk1"/>
                </a:solidFill>
                <a:latin typeface="Arial"/>
                <a:ea typeface="Arial"/>
                <a:cs typeface="Arial"/>
                <a:sym typeface="Arial"/>
              </a:rPr>
              <a:t>Implementation</a:t>
            </a:r>
            <a:br>
              <a:rPr lang="en-US" sz="3600">
                <a:solidFill>
                  <a:schemeClr val="dk1"/>
                </a:solidFill>
                <a:latin typeface="Arial"/>
                <a:ea typeface="Arial"/>
                <a:cs typeface="Arial"/>
                <a:sym typeface="Arial"/>
              </a:rPr>
            </a:br>
            <a:endParaRPr sz="3600">
              <a:solidFill>
                <a:schemeClr val="dk1"/>
              </a:solidFill>
              <a:latin typeface="Arial"/>
              <a:ea typeface="Arial"/>
              <a:cs typeface="Arial"/>
              <a:sym typeface="Arial"/>
            </a:endParaRPr>
          </a:p>
        </p:txBody>
      </p:sp>
      <p:sp>
        <p:nvSpPr>
          <p:cNvPr id="1080" name="Google Shape;1080;p130"/>
          <p:cNvSpPr txBox="1"/>
          <p:nvPr/>
        </p:nvSpPr>
        <p:spPr>
          <a:xfrm>
            <a:off x="1033320" y="2814708"/>
            <a:ext cx="1528528" cy="37965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67" b="1">
                <a:solidFill>
                  <a:schemeClr val="accent6"/>
                </a:solidFill>
                <a:latin typeface="Quattrocento Sans"/>
                <a:ea typeface="Quattrocento Sans"/>
                <a:cs typeface="Quattrocento Sans"/>
                <a:sym typeface="Quattrocento Sans"/>
              </a:rPr>
              <a:t> </a:t>
            </a:r>
            <a:endParaRPr/>
          </a:p>
        </p:txBody>
      </p:sp>
      <p:sp>
        <p:nvSpPr>
          <p:cNvPr id="1081" name="Google Shape;1081;p130"/>
          <p:cNvSpPr txBox="1"/>
          <p:nvPr/>
        </p:nvSpPr>
        <p:spPr>
          <a:xfrm>
            <a:off x="9701878" y="4450207"/>
            <a:ext cx="2161772" cy="2974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rgbClr val="FFFFFF"/>
                </a:solidFill>
                <a:latin typeface="Calibri"/>
                <a:ea typeface="Calibri"/>
                <a:cs typeface="Calibri"/>
                <a:sym typeface="Calibri"/>
              </a:rPr>
              <a:t>SECURITY</a:t>
            </a:r>
            <a:endParaRPr/>
          </a:p>
        </p:txBody>
      </p:sp>
      <p:pic>
        <p:nvPicPr>
          <p:cNvPr id="1082" name="Google Shape;1082;p130"/>
          <p:cNvPicPr preferRelativeResize="0"/>
          <p:nvPr/>
        </p:nvPicPr>
        <p:blipFill rotWithShape="1">
          <a:blip r:embed="rId3">
            <a:alphaModFix/>
          </a:blip>
          <a:srcRect/>
          <a:stretch/>
        </p:blipFill>
        <p:spPr>
          <a:xfrm>
            <a:off x="647114" y="722598"/>
            <a:ext cx="10511566" cy="59165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6"/>
          <p:cNvSpPr txBox="1"/>
          <p:nvPr/>
        </p:nvSpPr>
        <p:spPr>
          <a:xfrm>
            <a:off x="655071" y="344137"/>
            <a:ext cx="9706863" cy="590551"/>
          </a:xfrm>
          <a:prstGeom prst="rect">
            <a:avLst/>
          </a:prstGeom>
          <a:noFill/>
          <a:ln>
            <a:noFill/>
          </a:ln>
        </p:spPr>
        <p:txBody>
          <a:bodyPr spcFirstLastPara="1" wrap="square" lIns="121900" tIns="60950" rIns="121900" bIns="60950" anchor="ctr" anchorCtr="0">
            <a:normAutofit fontScale="85000" lnSpcReduction="10000"/>
          </a:bodyPr>
          <a:lstStyle/>
          <a:p>
            <a:pPr marL="0" marR="0" lvl="0" indent="0" algn="l" rtl="0">
              <a:lnSpc>
                <a:spcPct val="90000"/>
              </a:lnSpc>
              <a:spcBef>
                <a:spcPts val="0"/>
              </a:spcBef>
              <a:spcAft>
                <a:spcPts val="0"/>
              </a:spcAft>
              <a:buClr>
                <a:schemeClr val="dk1"/>
              </a:buClr>
              <a:buSzPct val="100000"/>
              <a:buFont typeface="Quattrocento Sans"/>
              <a:buNone/>
            </a:pPr>
            <a:r>
              <a:rPr lang="en-US" sz="2600" b="1">
                <a:solidFill>
                  <a:schemeClr val="dk1"/>
                </a:solidFill>
                <a:latin typeface="Quattrocento Sans"/>
                <a:ea typeface="Quattrocento Sans"/>
                <a:cs typeface="Quattrocento Sans"/>
                <a:sym typeface="Quattrocento Sans"/>
              </a:rPr>
              <a:t>Adopting GenAI Technology To Reduce Returns in Online Apparel</a:t>
            </a:r>
            <a:r>
              <a:rPr lang="en-US" sz="2800">
                <a:solidFill>
                  <a:srgbClr val="44464B"/>
                </a:solidFill>
                <a:latin typeface="Calibri"/>
                <a:ea typeface="Calibri"/>
                <a:cs typeface="Calibri"/>
                <a:sym typeface="Calibri"/>
              </a:rPr>
              <a:t> </a:t>
            </a:r>
            <a:r>
              <a:rPr lang="en-US" sz="2600" b="1">
                <a:solidFill>
                  <a:schemeClr val="dk1"/>
                </a:solidFill>
                <a:latin typeface="Quattrocento Sans"/>
                <a:ea typeface="Quattrocento Sans"/>
                <a:cs typeface="Quattrocento Sans"/>
                <a:sym typeface="Quattrocento Sans"/>
              </a:rPr>
              <a:t>Shopping</a:t>
            </a:r>
            <a:endParaRPr/>
          </a:p>
          <a:p>
            <a:pPr marL="0" marR="0" lvl="0" indent="0" algn="l" rtl="0">
              <a:lnSpc>
                <a:spcPct val="90000"/>
              </a:lnSpc>
              <a:spcBef>
                <a:spcPts val="0"/>
              </a:spcBef>
              <a:spcAft>
                <a:spcPts val="0"/>
              </a:spcAft>
              <a:buClr>
                <a:schemeClr val="dk1"/>
              </a:buClr>
              <a:buSzPct val="100000"/>
              <a:buFont typeface="Quattrocento Sans"/>
              <a:buNone/>
            </a:pPr>
            <a:endParaRPr sz="2600" b="1">
              <a:solidFill>
                <a:schemeClr val="dk1"/>
              </a:solidFill>
              <a:latin typeface="Quattrocento Sans"/>
              <a:ea typeface="Quattrocento Sans"/>
              <a:cs typeface="Quattrocento Sans"/>
              <a:sym typeface="Quattrocento Sans"/>
            </a:endParaRPr>
          </a:p>
        </p:txBody>
      </p:sp>
      <p:sp>
        <p:nvSpPr>
          <p:cNvPr id="1034" name="Google Shape;1034;p126"/>
          <p:cNvSpPr txBox="1"/>
          <p:nvPr/>
        </p:nvSpPr>
        <p:spPr>
          <a:xfrm>
            <a:off x="0" y="1955800"/>
            <a:ext cx="2728913" cy="487363"/>
          </a:xfrm>
          <a:prstGeom prst="rect">
            <a:avLst/>
          </a:prstGeom>
          <a:noFill/>
          <a:ln>
            <a:noFill/>
          </a:ln>
        </p:spPr>
        <p:txBody>
          <a:bodyPr spcFirstLastPara="1" wrap="square" lIns="91425" tIns="45700" rIns="91425" bIns="45700" anchor="t" anchorCtr="0">
            <a:normAutofit/>
          </a:bodyPr>
          <a:lstStyle/>
          <a:p>
            <a:pPr marL="228594" marR="0" lvl="0" indent="-228594" algn="l" rtl="0">
              <a:lnSpc>
                <a:spcPct val="90000"/>
              </a:lnSpc>
              <a:spcBef>
                <a:spcPts val="0"/>
              </a:spcBef>
              <a:spcAft>
                <a:spcPts val="0"/>
              </a:spcAft>
              <a:buClr>
                <a:srgbClr val="F2F2F2"/>
              </a:buClr>
              <a:buSzPts val="1733"/>
              <a:buFont typeface="Arial"/>
              <a:buChar char="•"/>
            </a:pPr>
            <a:r>
              <a:rPr lang="en-US" sz="1733" b="1">
                <a:solidFill>
                  <a:srgbClr val="F2F2F2"/>
                </a:solidFill>
                <a:latin typeface="Calibri"/>
                <a:ea typeface="Calibri"/>
                <a:cs typeface="Calibri"/>
                <a:sym typeface="Calibri"/>
              </a:rPr>
              <a:t>OVERVIEW</a:t>
            </a:r>
            <a:endParaRPr sz="1733" b="1">
              <a:solidFill>
                <a:srgbClr val="F2F2F2"/>
              </a:solidFill>
              <a:latin typeface="Calibri"/>
              <a:ea typeface="Calibri"/>
              <a:cs typeface="Calibri"/>
              <a:sym typeface="Calibri"/>
            </a:endParaRPr>
          </a:p>
        </p:txBody>
      </p:sp>
      <p:pic>
        <p:nvPicPr>
          <p:cNvPr id="1035" name="Google Shape;1035;p126"/>
          <p:cNvPicPr preferRelativeResize="0"/>
          <p:nvPr/>
        </p:nvPicPr>
        <p:blipFill rotWithShape="1">
          <a:blip r:embed="rId3">
            <a:alphaModFix/>
          </a:blip>
          <a:srcRect/>
          <a:stretch/>
        </p:blipFill>
        <p:spPr>
          <a:xfrm>
            <a:off x="3955682" y="2671048"/>
            <a:ext cx="567937" cy="567937"/>
          </a:xfrm>
          <a:prstGeom prst="rect">
            <a:avLst/>
          </a:prstGeom>
          <a:noFill/>
          <a:ln>
            <a:noFill/>
          </a:ln>
        </p:spPr>
      </p:pic>
      <p:sp>
        <p:nvSpPr>
          <p:cNvPr id="1036" name="Google Shape;1036;p126"/>
          <p:cNvSpPr/>
          <p:nvPr/>
        </p:nvSpPr>
        <p:spPr>
          <a:xfrm>
            <a:off x="48771" y="1216192"/>
            <a:ext cx="5035551" cy="4688377"/>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37" name="Google Shape;1037;p126"/>
          <p:cNvSpPr/>
          <p:nvPr/>
        </p:nvSpPr>
        <p:spPr>
          <a:xfrm flipH="1">
            <a:off x="-107803" y="1665738"/>
            <a:ext cx="5035552" cy="206471"/>
          </a:xfrm>
          <a:custGeom>
            <a:avLst/>
            <a:gdLst/>
            <a:ahLst/>
            <a:cxnLst/>
            <a:rect l="l" t="t" r="r" b="b"/>
            <a:pathLst>
              <a:path w="6663267" h="120000" extrusionOk="0">
                <a:moveTo>
                  <a:pt x="0" y="0"/>
                </a:moveTo>
                <a:lnTo>
                  <a:pt x="6663267" y="0"/>
                </a:lnTo>
              </a:path>
            </a:pathLst>
          </a:custGeom>
          <a:noFill/>
          <a:ln w="12700" cap="flat" cmpd="sng">
            <a:solidFill>
              <a:srgbClr val="00962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38" name="Google Shape;1038;p126"/>
          <p:cNvSpPr txBox="1"/>
          <p:nvPr/>
        </p:nvSpPr>
        <p:spPr>
          <a:xfrm>
            <a:off x="78938" y="1617989"/>
            <a:ext cx="4861789" cy="4952638"/>
          </a:xfrm>
          <a:prstGeom prst="rect">
            <a:avLst/>
          </a:prstGeom>
          <a:noFill/>
          <a:ln>
            <a:noFill/>
          </a:ln>
        </p:spPr>
        <p:txBody>
          <a:bodyPr spcFirstLastPara="1" wrap="square" lIns="91425" tIns="45700" rIns="91425" bIns="45700" anchor="t" anchorCtr="0">
            <a:spAutoFit/>
          </a:bodyPr>
          <a:lstStyle/>
          <a:p>
            <a:pPr marL="228594" marR="0" lvl="0" indent="-139694" algn="l" rtl="0">
              <a:lnSpc>
                <a:spcPct val="90000"/>
              </a:lnSpc>
              <a:spcBef>
                <a:spcPts val="0"/>
              </a:spcBef>
              <a:spcAft>
                <a:spcPts val="0"/>
              </a:spcAft>
              <a:buClr>
                <a:schemeClr val="dk1"/>
              </a:buClr>
              <a:buSzPts val="1400"/>
              <a:buFont typeface="Arial"/>
              <a:buNone/>
            </a:pPr>
            <a:endParaRPr sz="1400">
              <a:solidFill>
                <a:srgbClr val="44464B"/>
              </a:solidFill>
              <a:latin typeface="Calibri"/>
              <a:ea typeface="Calibri"/>
              <a:cs typeface="Calibri"/>
              <a:sym typeface="Calibri"/>
            </a:endParaRPr>
          </a:p>
          <a:p>
            <a:pPr marL="228594" marR="0" lvl="0" indent="-228594" algn="l" rtl="0">
              <a:lnSpc>
                <a:spcPct val="90000"/>
              </a:lnSpc>
              <a:spcBef>
                <a:spcPts val="1000"/>
              </a:spcBef>
              <a:spcAft>
                <a:spcPts val="0"/>
              </a:spcAft>
              <a:buClr>
                <a:srgbClr val="44464B"/>
              </a:buClr>
              <a:buSzPts val="1600"/>
              <a:buFont typeface="Arial"/>
              <a:buChar char="•"/>
            </a:pPr>
            <a:r>
              <a:rPr lang="en-US" sz="1600">
                <a:solidFill>
                  <a:srgbClr val="44464B"/>
                </a:solidFill>
                <a:latin typeface="Calibri"/>
                <a:ea typeface="Calibri"/>
                <a:cs typeface="Calibri"/>
                <a:sym typeface="Calibri"/>
              </a:rPr>
              <a:t>The high return rate is a growing issue for apparel brands and retailers, substantially impacting revenues and costs, customer satisfaction and loyalty, as well as sustainability.</a:t>
            </a:r>
            <a:endParaRPr/>
          </a:p>
          <a:p>
            <a:pPr marL="228594" marR="0" lvl="0" indent="-228594" algn="l" rtl="0">
              <a:lnSpc>
                <a:spcPct val="90000"/>
              </a:lnSpc>
              <a:spcBef>
                <a:spcPts val="1000"/>
              </a:spcBef>
              <a:spcAft>
                <a:spcPts val="0"/>
              </a:spcAft>
              <a:buClr>
                <a:srgbClr val="44464B"/>
              </a:buClr>
              <a:buSzPts val="1600"/>
              <a:buFont typeface="Arial"/>
              <a:buChar char="•"/>
            </a:pPr>
            <a:r>
              <a:rPr lang="en-US" sz="1600">
                <a:solidFill>
                  <a:srgbClr val="44464B"/>
                </a:solidFill>
                <a:latin typeface="Calibri"/>
                <a:ea typeface="Calibri"/>
                <a:cs typeface="Calibri"/>
                <a:sym typeface="Calibri"/>
              </a:rPr>
              <a:t>The average return rate of online apparel orders in the US is 24.4%, Based on estimate of a total $155.8 billion online apparel and footwear market in 2023, a 24.4% return rate would translate to $38 billion in returns, with an estimated $25.1 billion in processing costs in 2023. These alarming numbers indicate the need for retailers to implement loss-minimization solutions.*</a:t>
            </a:r>
            <a:endParaRPr/>
          </a:p>
          <a:p>
            <a:pPr marL="228594" marR="0" lvl="0" indent="-228594" algn="l" rtl="0">
              <a:lnSpc>
                <a:spcPct val="90000"/>
              </a:lnSpc>
              <a:spcBef>
                <a:spcPts val="1000"/>
              </a:spcBef>
              <a:spcAft>
                <a:spcPts val="0"/>
              </a:spcAft>
              <a:buClr>
                <a:srgbClr val="44464B"/>
              </a:buClr>
              <a:buSzPts val="1600"/>
              <a:buFont typeface="Arial"/>
              <a:buChar char="•"/>
            </a:pPr>
            <a:r>
              <a:rPr lang="en-US" sz="1600">
                <a:solidFill>
                  <a:srgbClr val="44464B"/>
                </a:solidFill>
                <a:latin typeface="Calibri"/>
                <a:ea typeface="Calibri"/>
                <a:cs typeface="Calibri"/>
                <a:sym typeface="Calibri"/>
              </a:rPr>
              <a:t>The top 2 reasons are-</a:t>
            </a:r>
            <a:endParaRPr/>
          </a:p>
          <a:p>
            <a:pPr marL="685783" marR="0" lvl="1" indent="-228594" algn="l" rtl="0">
              <a:lnSpc>
                <a:spcPct val="90000"/>
              </a:lnSpc>
              <a:spcBef>
                <a:spcPts val="500"/>
              </a:spcBef>
              <a:spcAft>
                <a:spcPts val="0"/>
              </a:spcAft>
              <a:buClr>
                <a:srgbClr val="44464B"/>
              </a:buClr>
              <a:buSzPts val="1600"/>
              <a:buFont typeface="Arial"/>
              <a:buChar char="•"/>
            </a:pPr>
            <a:r>
              <a:rPr lang="en-US" sz="1600" b="0" i="0" u="none" strike="noStrike" cap="none">
                <a:solidFill>
                  <a:srgbClr val="44464B"/>
                </a:solidFill>
                <a:latin typeface="Calibri"/>
                <a:ea typeface="Calibri"/>
                <a:cs typeface="Calibri"/>
                <a:sym typeface="Calibri"/>
              </a:rPr>
              <a:t> Size/fit (53% of respondents)</a:t>
            </a:r>
            <a:endParaRPr/>
          </a:p>
          <a:p>
            <a:pPr marL="685783" marR="0" lvl="1" indent="-228594" algn="l" rtl="0">
              <a:lnSpc>
                <a:spcPct val="90000"/>
              </a:lnSpc>
              <a:spcBef>
                <a:spcPts val="500"/>
              </a:spcBef>
              <a:spcAft>
                <a:spcPts val="0"/>
              </a:spcAft>
              <a:buClr>
                <a:srgbClr val="44464B"/>
              </a:buClr>
              <a:buSzPts val="1600"/>
              <a:buFont typeface="Arial"/>
              <a:buChar char="•"/>
            </a:pPr>
            <a:r>
              <a:rPr lang="en-US" sz="1600" b="0" i="0" u="none" strike="noStrike" cap="none">
                <a:solidFill>
                  <a:srgbClr val="44464B"/>
                </a:solidFill>
                <a:latin typeface="Calibri"/>
                <a:ea typeface="Calibri"/>
                <a:cs typeface="Calibri"/>
                <a:sym typeface="Calibri"/>
              </a:rPr>
              <a:t>Color (16%)</a:t>
            </a:r>
            <a:endParaRPr/>
          </a:p>
          <a:p>
            <a:pPr marL="685783" marR="0" lvl="1" indent="-139694" algn="l" rtl="0">
              <a:lnSpc>
                <a:spcPct val="90000"/>
              </a:lnSpc>
              <a:spcBef>
                <a:spcPts val="500"/>
              </a:spcBef>
              <a:spcAft>
                <a:spcPts val="0"/>
              </a:spcAft>
              <a:buClr>
                <a:schemeClr val="dk1"/>
              </a:buClr>
              <a:buSzPts val="1400"/>
              <a:buFont typeface="Arial"/>
              <a:buNone/>
            </a:pPr>
            <a:endParaRPr sz="1400" b="0" i="0" u="none" strike="noStrike" cap="none">
              <a:solidFill>
                <a:srgbClr val="44464B"/>
              </a:solidFill>
              <a:latin typeface="Calibri"/>
              <a:ea typeface="Calibri"/>
              <a:cs typeface="Calibri"/>
              <a:sym typeface="Calibri"/>
            </a:endParaRPr>
          </a:p>
          <a:p>
            <a:pPr marL="0" marR="0" lvl="1" indent="0" algn="l" rtl="0">
              <a:lnSpc>
                <a:spcPct val="90000"/>
              </a:lnSpc>
              <a:spcBef>
                <a:spcPts val="1000"/>
              </a:spcBef>
              <a:spcAft>
                <a:spcPts val="0"/>
              </a:spcAft>
              <a:buClr>
                <a:srgbClr val="44464B"/>
              </a:buClr>
              <a:buSzPts val="1600"/>
              <a:buFont typeface="Arial"/>
              <a:buNone/>
            </a:pPr>
            <a:r>
              <a:rPr lang="en-US" sz="1600" b="1" i="0" u="none" strike="noStrike" cap="none">
                <a:solidFill>
                  <a:srgbClr val="44464B"/>
                </a:solidFill>
                <a:latin typeface="Calibri"/>
                <a:ea typeface="Calibri"/>
                <a:cs typeface="Calibri"/>
                <a:sym typeface="Calibri"/>
              </a:rPr>
              <a:t>Incorrect sizing is the top reason for online apparel returns</a:t>
            </a:r>
            <a:r>
              <a:rPr lang="en-US" sz="1600" b="0" i="0" u="none" strike="noStrike" cap="none">
                <a:solidFill>
                  <a:srgbClr val="44464B"/>
                </a:solidFill>
                <a:latin typeface="Calibri"/>
                <a:ea typeface="Calibri"/>
                <a:cs typeface="Calibri"/>
                <a:sym typeface="Calibri"/>
              </a:rPr>
              <a:t>.</a:t>
            </a:r>
            <a:endParaRPr/>
          </a:p>
        </p:txBody>
      </p:sp>
      <p:sp>
        <p:nvSpPr>
          <p:cNvPr id="1039" name="Google Shape;1039;p126"/>
          <p:cNvSpPr txBox="1"/>
          <p:nvPr/>
        </p:nvSpPr>
        <p:spPr>
          <a:xfrm>
            <a:off x="58554" y="1250226"/>
            <a:ext cx="1969980" cy="4155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9627"/>
              </a:buClr>
              <a:buSzPts val="1600"/>
              <a:buFont typeface="Arial"/>
              <a:buNone/>
            </a:pPr>
            <a:r>
              <a:rPr lang="en-US" sz="1600" b="1">
                <a:solidFill>
                  <a:srgbClr val="009627"/>
                </a:solidFill>
                <a:latin typeface="Calibri"/>
                <a:ea typeface="Calibri"/>
                <a:cs typeface="Calibri"/>
                <a:sym typeface="Calibri"/>
              </a:rPr>
              <a:t>OVERVIEW</a:t>
            </a:r>
            <a:endParaRPr/>
          </a:p>
        </p:txBody>
      </p:sp>
      <p:sp>
        <p:nvSpPr>
          <p:cNvPr id="1040" name="Google Shape;1040;p126"/>
          <p:cNvSpPr txBox="1"/>
          <p:nvPr/>
        </p:nvSpPr>
        <p:spPr>
          <a:xfrm>
            <a:off x="270050" y="6529349"/>
            <a:ext cx="8507137"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a:solidFill>
                  <a:schemeClr val="dk1"/>
                </a:solidFill>
                <a:latin typeface="Quattrocento Sans"/>
                <a:ea typeface="Quattrocento Sans"/>
                <a:cs typeface="Quattrocento Sans"/>
                <a:sym typeface="Quattrocento Sans"/>
              </a:rPr>
              <a:t>* </a:t>
            </a:r>
            <a:r>
              <a:rPr lang="en-US" sz="1100" b="1">
                <a:solidFill>
                  <a:schemeClr val="accent1"/>
                </a:solidFill>
                <a:latin typeface="Quattrocento Sans"/>
                <a:ea typeface="Quattrocento Sans"/>
                <a:cs typeface="Quattrocento Sans"/>
                <a:sym typeface="Quattrocento Sans"/>
              </a:rPr>
              <a:t>https://coresight.com/research/the-true-cost-of-apparel-returns-alarming-return-rates-require-loss-minimization-solutions</a:t>
            </a:r>
            <a:r>
              <a:rPr lang="en-US" sz="2000">
                <a:solidFill>
                  <a:schemeClr val="dk1"/>
                </a:solidFill>
                <a:latin typeface="Quattrocento Sans"/>
                <a:ea typeface="Quattrocento Sans"/>
                <a:cs typeface="Quattrocento Sans"/>
                <a:sym typeface="Quattrocento Sans"/>
              </a:rPr>
              <a:t>/</a:t>
            </a:r>
            <a:endParaRPr/>
          </a:p>
        </p:txBody>
      </p:sp>
      <p:pic>
        <p:nvPicPr>
          <p:cNvPr id="1041" name="Google Shape;1041;p126"/>
          <p:cNvPicPr preferRelativeResize="0"/>
          <p:nvPr/>
        </p:nvPicPr>
        <p:blipFill rotWithShape="1">
          <a:blip r:embed="rId4">
            <a:alphaModFix/>
          </a:blip>
          <a:srcRect/>
          <a:stretch/>
        </p:blipFill>
        <p:spPr>
          <a:xfrm>
            <a:off x="5436696" y="1340633"/>
            <a:ext cx="5380007" cy="2332075"/>
          </a:xfrm>
          <a:prstGeom prst="rect">
            <a:avLst/>
          </a:prstGeom>
          <a:noFill/>
          <a:ln>
            <a:noFill/>
          </a:ln>
        </p:spPr>
      </p:pic>
      <p:sp>
        <p:nvSpPr>
          <p:cNvPr id="1042" name="Google Shape;1042;p126"/>
          <p:cNvSpPr txBox="1"/>
          <p:nvPr/>
        </p:nvSpPr>
        <p:spPr>
          <a:xfrm>
            <a:off x="5412683" y="1100990"/>
            <a:ext cx="6030893"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1" i="0">
                <a:solidFill>
                  <a:schemeClr val="accent1"/>
                </a:solidFill>
                <a:latin typeface="Roboto"/>
                <a:ea typeface="Roboto"/>
                <a:cs typeface="Roboto"/>
                <a:sym typeface="Roboto"/>
              </a:rPr>
              <a:t>Percentage of Online Apparel Orders Returned in the Last 12 Months (% of Respondents)</a:t>
            </a:r>
            <a:endParaRPr sz="1400" b="1">
              <a:solidFill>
                <a:schemeClr val="accent1"/>
              </a:solidFill>
              <a:latin typeface="Quattrocento Sans"/>
              <a:ea typeface="Quattrocento Sans"/>
              <a:cs typeface="Quattrocento Sans"/>
              <a:sym typeface="Quattrocento Sans"/>
            </a:endParaRPr>
          </a:p>
        </p:txBody>
      </p:sp>
      <p:sp>
        <p:nvSpPr>
          <p:cNvPr id="1043" name="Google Shape;1043;p126"/>
          <p:cNvSpPr txBox="1"/>
          <p:nvPr/>
        </p:nvSpPr>
        <p:spPr>
          <a:xfrm>
            <a:off x="5412682" y="3856394"/>
            <a:ext cx="6030893"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1" i="0">
                <a:solidFill>
                  <a:schemeClr val="accent1"/>
                </a:solidFill>
                <a:latin typeface="Roboto"/>
                <a:ea typeface="Roboto"/>
                <a:cs typeface="Roboto"/>
                <a:sym typeface="Roboto"/>
              </a:rPr>
              <a:t>Online Orders: Reasons for Apparel Returns in the Last 12</a:t>
            </a:r>
            <a:endParaRPr sz="1400">
              <a:solidFill>
                <a:schemeClr val="accent1"/>
              </a:solidFill>
              <a:latin typeface="Quattrocento Sans"/>
              <a:ea typeface="Quattrocento Sans"/>
              <a:cs typeface="Quattrocento Sans"/>
              <a:sym typeface="Quattrocento Sans"/>
            </a:endParaRPr>
          </a:p>
        </p:txBody>
      </p:sp>
      <p:pic>
        <p:nvPicPr>
          <p:cNvPr id="1044" name="Google Shape;1044;p126"/>
          <p:cNvPicPr preferRelativeResize="0"/>
          <p:nvPr/>
        </p:nvPicPr>
        <p:blipFill rotWithShape="1">
          <a:blip r:embed="rId5">
            <a:alphaModFix/>
          </a:blip>
          <a:srcRect/>
          <a:stretch/>
        </p:blipFill>
        <p:spPr>
          <a:xfrm>
            <a:off x="5275434" y="4097110"/>
            <a:ext cx="5702532" cy="25523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27"/>
          <p:cNvSpPr txBox="1">
            <a:spLocks noGrp="1"/>
          </p:cNvSpPr>
          <p:nvPr>
            <p:ph type="title"/>
          </p:nvPr>
        </p:nvSpPr>
        <p:spPr>
          <a:xfrm>
            <a:off x="0" y="268750"/>
            <a:ext cx="11018400" cy="1662300"/>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chemeClr val="lt1"/>
              </a:buClr>
              <a:buSzPts val="3600"/>
              <a:buFont typeface="Quattrocento Sans"/>
              <a:buNone/>
            </a:pPr>
            <a:r>
              <a:rPr lang="en-US">
                <a:solidFill>
                  <a:schemeClr val="lt1"/>
                </a:solidFill>
              </a:rPr>
              <a:t>Diversified Gen AI-generated </a:t>
            </a:r>
            <a:r>
              <a:rPr lang="en-US" dirty="0">
                <a:solidFill>
                  <a:schemeClr val="lt1"/>
                </a:solidFill>
              </a:rPr>
              <a:t>model gallery</a:t>
            </a:r>
            <a:endParaRPr dirty="0">
              <a:solidFill>
                <a:schemeClr val="lt1"/>
              </a:solidFill>
            </a:endParaRPr>
          </a:p>
          <a:p>
            <a:pPr marL="0" lvl="0" indent="0" algn="l" rtl="0">
              <a:lnSpc>
                <a:spcPct val="100000"/>
              </a:lnSpc>
              <a:spcBef>
                <a:spcPts val="0"/>
              </a:spcBef>
              <a:spcAft>
                <a:spcPts val="0"/>
              </a:spcAft>
              <a:buClr>
                <a:schemeClr val="lt1"/>
              </a:buClr>
              <a:buSzPts val="3600"/>
              <a:buFont typeface="Quattrocento Sans"/>
              <a:buNone/>
            </a:pPr>
            <a:br>
              <a:rPr lang="en-US" dirty="0">
                <a:solidFill>
                  <a:schemeClr val="lt1"/>
                </a:solidFill>
              </a:rPr>
            </a:br>
            <a:endParaRPr dirty="0"/>
          </a:p>
        </p:txBody>
      </p:sp>
      <p:pic>
        <p:nvPicPr>
          <p:cNvPr id="1050" name="Google Shape;1050;p127"/>
          <p:cNvPicPr preferRelativeResize="0"/>
          <p:nvPr/>
        </p:nvPicPr>
        <p:blipFill rotWithShape="1">
          <a:blip r:embed="rId3">
            <a:alphaModFix/>
          </a:blip>
          <a:srcRect/>
          <a:stretch/>
        </p:blipFill>
        <p:spPr>
          <a:xfrm>
            <a:off x="98243" y="3714527"/>
            <a:ext cx="5963483" cy="3124636"/>
          </a:xfrm>
          <a:prstGeom prst="rect">
            <a:avLst/>
          </a:prstGeom>
          <a:noFill/>
          <a:ln>
            <a:noFill/>
          </a:ln>
        </p:spPr>
      </p:pic>
      <p:pic>
        <p:nvPicPr>
          <p:cNvPr id="1051" name="Google Shape;1051;p127"/>
          <p:cNvPicPr preferRelativeResize="0"/>
          <p:nvPr/>
        </p:nvPicPr>
        <p:blipFill rotWithShape="1">
          <a:blip r:embed="rId4">
            <a:alphaModFix/>
          </a:blip>
          <a:srcRect/>
          <a:stretch/>
        </p:blipFill>
        <p:spPr>
          <a:xfrm>
            <a:off x="6953853" y="1704753"/>
            <a:ext cx="1776565" cy="2195493"/>
          </a:xfrm>
          <a:prstGeom prst="rect">
            <a:avLst/>
          </a:prstGeom>
          <a:noFill/>
          <a:ln>
            <a:noFill/>
          </a:ln>
        </p:spPr>
      </p:pic>
      <p:pic>
        <p:nvPicPr>
          <p:cNvPr id="1052" name="Google Shape;1052;p127"/>
          <p:cNvPicPr preferRelativeResize="0"/>
          <p:nvPr/>
        </p:nvPicPr>
        <p:blipFill rotWithShape="1">
          <a:blip r:embed="rId5">
            <a:alphaModFix/>
          </a:blip>
          <a:srcRect/>
          <a:stretch/>
        </p:blipFill>
        <p:spPr>
          <a:xfrm>
            <a:off x="9278035" y="1704753"/>
            <a:ext cx="1505693" cy="2195493"/>
          </a:xfrm>
          <a:prstGeom prst="rect">
            <a:avLst/>
          </a:prstGeom>
          <a:noFill/>
          <a:ln>
            <a:noFill/>
          </a:ln>
        </p:spPr>
      </p:pic>
      <p:pic>
        <p:nvPicPr>
          <p:cNvPr id="1053" name="Google Shape;1053;p127"/>
          <p:cNvPicPr preferRelativeResize="0"/>
          <p:nvPr/>
        </p:nvPicPr>
        <p:blipFill rotWithShape="1">
          <a:blip r:embed="rId6">
            <a:alphaModFix/>
          </a:blip>
          <a:srcRect/>
          <a:stretch/>
        </p:blipFill>
        <p:spPr>
          <a:xfrm>
            <a:off x="6846634" y="3964457"/>
            <a:ext cx="1904798" cy="2624793"/>
          </a:xfrm>
          <a:prstGeom prst="rect">
            <a:avLst/>
          </a:prstGeom>
          <a:noFill/>
          <a:ln>
            <a:noFill/>
          </a:ln>
        </p:spPr>
      </p:pic>
      <p:pic>
        <p:nvPicPr>
          <p:cNvPr id="1054" name="Google Shape;1054;p127"/>
          <p:cNvPicPr preferRelativeResize="0"/>
          <p:nvPr/>
        </p:nvPicPr>
        <p:blipFill rotWithShape="1">
          <a:blip r:embed="rId7">
            <a:alphaModFix/>
          </a:blip>
          <a:srcRect/>
          <a:stretch/>
        </p:blipFill>
        <p:spPr>
          <a:xfrm>
            <a:off x="9278035" y="3990092"/>
            <a:ext cx="1740485" cy="2692313"/>
          </a:xfrm>
          <a:prstGeom prst="rect">
            <a:avLst/>
          </a:prstGeom>
          <a:noFill/>
          <a:ln>
            <a:noFill/>
          </a:ln>
        </p:spPr>
      </p:pic>
      <p:sp>
        <p:nvSpPr>
          <p:cNvPr id="1055" name="Google Shape;1055;p127"/>
          <p:cNvSpPr txBox="1"/>
          <p:nvPr/>
        </p:nvSpPr>
        <p:spPr>
          <a:xfrm>
            <a:off x="0" y="1402115"/>
            <a:ext cx="5963400" cy="258532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dirty="0"/>
          </a:p>
          <a:p>
            <a:pPr marL="285750" marR="0" lvl="0" indent="-285750" algn="l" rtl="0">
              <a:spcBef>
                <a:spcPts val="0"/>
              </a:spcBef>
              <a:spcAft>
                <a:spcPts val="0"/>
              </a:spcAft>
              <a:buClr>
                <a:srgbClr val="212326"/>
              </a:buClr>
              <a:buSzPts val="1400"/>
              <a:buFont typeface="Arial"/>
              <a:buChar char="•"/>
            </a:pPr>
            <a:r>
              <a:rPr lang="en-US" sz="1400" dirty="0">
                <a:solidFill>
                  <a:srgbClr val="212326"/>
                </a:solidFill>
                <a:latin typeface="Helvetica Neue"/>
                <a:ea typeface="Helvetica Neue"/>
                <a:cs typeface="Helvetica Neue"/>
                <a:sym typeface="Helvetica Neue"/>
              </a:rPr>
              <a:t>To enable  fashion retailers cut photo production costs and  the option to choose specific characteristics such as </a:t>
            </a:r>
            <a:r>
              <a:rPr lang="en-US" sz="1400" b="1" dirty="0">
                <a:solidFill>
                  <a:srgbClr val="212326"/>
                </a:solidFill>
                <a:latin typeface="Helvetica Neue"/>
                <a:ea typeface="Helvetica Neue"/>
                <a:cs typeface="Helvetica Neue"/>
                <a:sym typeface="Helvetica Neue"/>
              </a:rPr>
              <a:t>body type, complexion, hairstyle</a:t>
            </a:r>
            <a:r>
              <a:rPr lang="en-US" sz="1400" dirty="0">
                <a:solidFill>
                  <a:srgbClr val="212326"/>
                </a:solidFill>
                <a:latin typeface="Helvetica Neue"/>
                <a:ea typeface="Helvetica Neue"/>
                <a:cs typeface="Helvetica Neue"/>
                <a:sym typeface="Helvetica Neue"/>
              </a:rPr>
              <a:t>, </a:t>
            </a:r>
            <a:r>
              <a:rPr lang="en-US" sz="1400" b="1" dirty="0">
                <a:solidFill>
                  <a:srgbClr val="212326"/>
                </a:solidFill>
                <a:latin typeface="Helvetica Neue"/>
                <a:ea typeface="Helvetica Neue"/>
                <a:cs typeface="Helvetica Neue"/>
                <a:sym typeface="Helvetica Neue"/>
              </a:rPr>
              <a:t>age</a:t>
            </a:r>
            <a:r>
              <a:rPr lang="en-US" sz="1400" dirty="0">
                <a:solidFill>
                  <a:srgbClr val="212326"/>
                </a:solidFill>
                <a:latin typeface="Helvetica Neue"/>
                <a:ea typeface="Helvetica Neue"/>
                <a:cs typeface="Helvetica Neue"/>
                <a:sym typeface="Helvetica Neue"/>
              </a:rPr>
              <a:t>, and more using Diversified AI-generated model gallery</a:t>
            </a:r>
          </a:p>
          <a:p>
            <a:pPr marL="285750" marR="0" lvl="0" indent="-285750" algn="l" rtl="0">
              <a:spcBef>
                <a:spcPts val="0"/>
              </a:spcBef>
              <a:spcAft>
                <a:spcPts val="0"/>
              </a:spcAft>
              <a:buClr>
                <a:srgbClr val="212326"/>
              </a:buClr>
              <a:buSzPts val="1400"/>
              <a:buFont typeface="Arial"/>
              <a:buChar char="•"/>
            </a:pPr>
            <a:endParaRPr lang="en-US" dirty="0">
              <a:solidFill>
                <a:srgbClr val="212326"/>
              </a:solidFill>
              <a:latin typeface="Helvetica Neue"/>
            </a:endParaRPr>
          </a:p>
          <a:p>
            <a:pPr marL="285750" marR="0" lvl="0" indent="-285750" algn="l" rtl="0">
              <a:spcBef>
                <a:spcPts val="0"/>
              </a:spcBef>
              <a:spcAft>
                <a:spcPts val="0"/>
              </a:spcAft>
              <a:buClr>
                <a:srgbClr val="212326"/>
              </a:buClr>
              <a:buSzPts val="1400"/>
              <a:buFont typeface="Arial"/>
              <a:buChar char="•"/>
            </a:pPr>
            <a:r>
              <a:rPr lang="en-US" dirty="0">
                <a:solidFill>
                  <a:srgbClr val="212326"/>
                </a:solidFill>
                <a:latin typeface="Helvetica Neue"/>
              </a:rPr>
              <a:t>Based on Body Shape Analysis and user input , app delivers precise body type assessments and fashion recommendations that empower users to feel confident and validated in their fashion choices.</a:t>
            </a:r>
            <a:endParaRPr dirty="0">
              <a:solidFill>
                <a:srgbClr val="212326"/>
              </a:solidFill>
              <a:latin typeface="Helvetica Neue"/>
              <a:sym typeface="Helvetica Neue"/>
            </a:endParaRPr>
          </a:p>
          <a:p>
            <a:pPr marL="285750" marR="0" lvl="0" indent="-285750" algn="l" rtl="0">
              <a:spcBef>
                <a:spcPts val="0"/>
              </a:spcBef>
              <a:spcAft>
                <a:spcPts val="0"/>
              </a:spcAft>
              <a:buClr>
                <a:srgbClr val="212326"/>
              </a:buClr>
              <a:buSzPts val="1400"/>
              <a:buFont typeface="Arial"/>
              <a:buChar char="•"/>
            </a:pPr>
            <a:endParaRPr dirty="0">
              <a:solidFill>
                <a:srgbClr val="212326"/>
              </a:solidFill>
              <a:latin typeface="Helvetica Neue"/>
              <a:ea typeface="Helvetica Neue"/>
              <a:cs typeface="Helvetica Neue"/>
              <a:sym typeface="Helvetica Neue"/>
            </a:endParaRPr>
          </a:p>
          <a:p>
            <a:pPr marL="285750" marR="0" lvl="0" indent="-285750" algn="l" rtl="0">
              <a:spcBef>
                <a:spcPts val="0"/>
              </a:spcBef>
              <a:spcAft>
                <a:spcPts val="0"/>
              </a:spcAft>
              <a:buClr>
                <a:srgbClr val="212326"/>
              </a:buClr>
              <a:buSzPts val="1400"/>
              <a:buFont typeface="Arial"/>
              <a:buChar char="•"/>
            </a:pPr>
            <a:r>
              <a:rPr lang="en-US" dirty="0">
                <a:solidFill>
                  <a:srgbClr val="212326"/>
                </a:solidFill>
                <a:latin typeface="Helvetica Neue"/>
                <a:ea typeface="Helvetica Neue"/>
                <a:cs typeface="Helvetica Neue"/>
                <a:sym typeface="Helvetica Neue"/>
              </a:rPr>
              <a:t>You </a:t>
            </a:r>
            <a:r>
              <a:rPr lang="en-US" dirty="0">
                <a:solidFill>
                  <a:srgbClr val="2D2D2F"/>
                </a:solidFill>
              </a:rPr>
              <a:t>are  eyeing onto models of body and skin types that roughly match your own, thus making the product easier to visualize.</a:t>
            </a:r>
            <a:endParaRPr dirty="0">
              <a:solidFill>
                <a:srgbClr val="2D2D2F"/>
              </a:solidFill>
            </a:endParaRPr>
          </a:p>
          <a:p>
            <a:pPr marL="285750" marR="0" lvl="0" indent="-285750" algn="l" rtl="0">
              <a:spcBef>
                <a:spcPts val="0"/>
              </a:spcBef>
              <a:spcAft>
                <a:spcPts val="0"/>
              </a:spcAft>
              <a:buClr>
                <a:srgbClr val="212326"/>
              </a:buClr>
              <a:buSzPts val="1400"/>
              <a:buFont typeface="Arial"/>
              <a:buChar char="•"/>
            </a:pPr>
            <a:r>
              <a:rPr lang="en-US" sz="1400" dirty="0">
                <a:solidFill>
                  <a:srgbClr val="212326"/>
                </a:solidFill>
                <a:latin typeface="Helvetica Neue"/>
                <a:ea typeface="Helvetica Neue"/>
                <a:cs typeface="Helvetica Neue"/>
                <a:sym typeface="Helvetica Neue"/>
              </a:rPr>
              <a:t>.</a:t>
            </a:r>
            <a:endParaRPr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31"/>
          <p:cNvSpPr txBox="1">
            <a:spLocks noGrp="1"/>
          </p:cNvSpPr>
          <p:nvPr>
            <p:ph type="title"/>
          </p:nvPr>
        </p:nvSpPr>
        <p:spPr>
          <a:xfrm>
            <a:off x="385351" y="274320"/>
            <a:ext cx="10972800" cy="879900"/>
          </a:xfrm>
          <a:prstGeom prst="rect">
            <a:avLst/>
          </a:prstGeom>
          <a:noFill/>
          <a:ln>
            <a:noFill/>
          </a:ln>
        </p:spPr>
        <p:txBody>
          <a:bodyPr spcFirstLastPara="1" wrap="square" lIns="0" tIns="0" rIns="0" bIns="0" anchor="b" anchorCtr="0">
            <a:normAutofit fontScale="90000"/>
          </a:bodyPr>
          <a:lstStyle/>
          <a:p>
            <a:pPr marL="0" lvl="0" indent="0" algn="ctr" rtl="0">
              <a:lnSpc>
                <a:spcPct val="100000"/>
              </a:lnSpc>
              <a:spcBef>
                <a:spcPts val="0"/>
              </a:spcBef>
              <a:spcAft>
                <a:spcPts val="0"/>
              </a:spcAft>
              <a:buClr>
                <a:schemeClr val="dk1"/>
              </a:buClr>
              <a:buSzPct val="100000"/>
              <a:buFont typeface="Arial"/>
              <a:buNone/>
            </a:pP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											Design &amp; Architecture</a:t>
            </a:r>
            <a:br>
              <a:rPr lang="en-US" sz="3600">
                <a:solidFill>
                  <a:schemeClr val="dk1"/>
                </a:solidFill>
                <a:latin typeface="Arial"/>
                <a:ea typeface="Arial"/>
                <a:cs typeface="Arial"/>
                <a:sym typeface="Arial"/>
              </a:rPr>
            </a:br>
            <a:endParaRPr sz="3600">
              <a:solidFill>
                <a:schemeClr val="dk1"/>
              </a:solidFill>
              <a:latin typeface="Arial"/>
              <a:ea typeface="Arial"/>
              <a:cs typeface="Arial"/>
              <a:sym typeface="Arial"/>
            </a:endParaRPr>
          </a:p>
        </p:txBody>
      </p:sp>
      <p:sp>
        <p:nvSpPr>
          <p:cNvPr id="1089" name="Google Shape;1089;p131"/>
          <p:cNvSpPr txBox="1"/>
          <p:nvPr/>
        </p:nvSpPr>
        <p:spPr>
          <a:xfrm>
            <a:off x="1033320" y="2814708"/>
            <a:ext cx="1528500" cy="3798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67" b="1">
                <a:solidFill>
                  <a:schemeClr val="accent6"/>
                </a:solidFill>
                <a:latin typeface="Quattrocento Sans"/>
                <a:ea typeface="Quattrocento Sans"/>
                <a:cs typeface="Quattrocento Sans"/>
                <a:sym typeface="Quattrocento Sans"/>
              </a:rPr>
              <a:t> </a:t>
            </a:r>
            <a:endParaRPr/>
          </a:p>
        </p:txBody>
      </p:sp>
      <p:sp>
        <p:nvSpPr>
          <p:cNvPr id="1090" name="Google Shape;1090;p131"/>
          <p:cNvSpPr txBox="1"/>
          <p:nvPr/>
        </p:nvSpPr>
        <p:spPr>
          <a:xfrm>
            <a:off x="9701878" y="4450207"/>
            <a:ext cx="2161800" cy="297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rgbClr val="FFFFFF"/>
                </a:solidFill>
                <a:latin typeface="Calibri"/>
                <a:ea typeface="Calibri"/>
                <a:cs typeface="Calibri"/>
                <a:sym typeface="Calibri"/>
              </a:rPr>
              <a:t>SECURITY</a:t>
            </a:r>
            <a:endParaRPr/>
          </a:p>
        </p:txBody>
      </p:sp>
      <p:pic>
        <p:nvPicPr>
          <p:cNvPr id="1091" name="Google Shape;1091;p131" descr="A screenshot of a computer&#10;&#10;Description automatically generated"/>
          <p:cNvPicPr preferRelativeResize="0"/>
          <p:nvPr/>
        </p:nvPicPr>
        <p:blipFill rotWithShape="1">
          <a:blip r:embed="rId3">
            <a:alphaModFix/>
          </a:blip>
          <a:srcRect/>
          <a:stretch/>
        </p:blipFill>
        <p:spPr>
          <a:xfrm>
            <a:off x="385351" y="2216152"/>
            <a:ext cx="11478300" cy="3366540"/>
          </a:xfrm>
          <a:prstGeom prst="rect">
            <a:avLst/>
          </a:prstGeom>
          <a:noFill/>
          <a:ln>
            <a:noFill/>
          </a:ln>
        </p:spPr>
      </p:pic>
    </p:spTree>
  </p:cSld>
  <p:clrMapOvr>
    <a:masterClrMapping/>
  </p:clrMapOvr>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TotalTime>
  <Words>991</Words>
  <Application>Microsoft Office PowerPoint</Application>
  <PresentationFormat>Widescreen</PresentationFormat>
  <Paragraphs>147</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Poppins</vt:lpstr>
      <vt:lpstr>Roboto Mono</vt:lpstr>
      <vt:lpstr>Noto Sans Symbols</vt:lpstr>
      <vt:lpstr>Twentieth Century</vt:lpstr>
      <vt:lpstr>Calibri</vt:lpstr>
      <vt:lpstr>Helvetica Neue</vt:lpstr>
      <vt:lpstr>Roboto</vt:lpstr>
      <vt:lpstr>Consolas</vt:lpstr>
      <vt:lpstr>Quattrocento Sans</vt:lpstr>
      <vt:lpstr>White Template</vt:lpstr>
      <vt:lpstr>Fashion Product Recommender using Generative AI</vt:lpstr>
      <vt:lpstr>GENERATIVE AI &amp; Fashion Industry </vt:lpstr>
      <vt:lpstr>TEXT SIMILARITY </vt:lpstr>
      <vt:lpstr>IMAGE SIMILARITY </vt:lpstr>
      <vt:lpstr>GenAI Product Catalog - Similar/Visual Search  </vt:lpstr>
      <vt:lpstr>Implementation </vt:lpstr>
      <vt:lpstr>PowerPoint Presentation</vt:lpstr>
      <vt:lpstr>Diversified Gen AI-generated model gallery  </vt:lpstr>
      <vt:lpstr>            Design &amp; Architecture </vt:lpstr>
      <vt:lpstr>            Methodology </vt:lpstr>
      <vt:lpstr>            Block Diagram </vt:lpstr>
      <vt:lpstr>            Demo </vt:lpstr>
      <vt:lpstr>Technology Stack  </vt:lpstr>
      <vt:lpstr>Responsible AI principles  </vt:lpstr>
      <vt:lpstr>Generative AI Innovation Hub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Avishkar Meshram</dc:creator>
  <cp:lastModifiedBy>Avishkar Meshram</cp:lastModifiedBy>
  <cp:revision>18</cp:revision>
  <dcterms:modified xsi:type="dcterms:W3CDTF">2024-12-16T05:44:14Z</dcterms:modified>
</cp:coreProperties>
</file>